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9" r:id="rId6"/>
    <p:sldId id="280" r:id="rId7"/>
    <p:sldId id="321" r:id="rId8"/>
    <p:sldId id="296" r:id="rId9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27">
          <p15:clr>
            <a:srgbClr val="A4A3A4"/>
          </p15:clr>
        </p15:guide>
        <p15:guide id="3" orient="horz" pos="564">
          <p15:clr>
            <a:srgbClr val="A4A3A4"/>
          </p15:clr>
        </p15:guide>
        <p15:guide id="4" pos="2880">
          <p15:clr>
            <a:srgbClr val="A4A3A4"/>
          </p15:clr>
        </p15:guide>
        <p15:guide id="5" pos="680">
          <p15:clr>
            <a:srgbClr val="A4A3A4"/>
          </p15:clr>
        </p15:guide>
        <p15:guide id="6" pos="5232">
          <p15:clr>
            <a:srgbClr val="A4A3A4"/>
          </p15:clr>
        </p15:guide>
        <p15:guide id="7" pos="778">
          <p15:clr>
            <a:srgbClr val="A4A3A4"/>
          </p15:clr>
        </p15:guide>
        <p15:guide id="8" pos="874">
          <p15:clr>
            <a:srgbClr val="A4A3A4"/>
          </p15:clr>
        </p15:guide>
        <p15:guide id="9" pos="970">
          <p15:clr>
            <a:srgbClr val="A4A3A4"/>
          </p15:clr>
        </p15:guide>
        <p15:guide id="10" pos="1066">
          <p15:clr>
            <a:srgbClr val="A4A3A4"/>
          </p15:clr>
        </p15:guide>
        <p15:guide id="11" pos="1162">
          <p15:clr>
            <a:srgbClr val="A4A3A4"/>
          </p15:clr>
        </p15:guide>
        <p15:guide id="12" pos="387">
          <p15:clr>
            <a:srgbClr val="A4A3A4"/>
          </p15:clr>
        </p15:guide>
        <p15:guide id="13" pos="2788">
          <p15:clr>
            <a:srgbClr val="A4A3A4"/>
          </p15:clr>
        </p15:guide>
        <p15:guide id="14" pos="3986">
          <p15:clr>
            <a:srgbClr val="A4A3A4"/>
          </p15:clr>
        </p15:guide>
        <p15:guide id="15" pos="55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Scott" initials="VS" lastIdx="1" clrIdx="0">
    <p:extLst>
      <p:ext uri="{19B8F6BF-5375-455C-9EA6-DF929625EA0E}">
        <p15:presenceInfo xmlns:p15="http://schemas.microsoft.com/office/powerpoint/2012/main" userId="S-1-5-21-1588609045-2295954925-3964681511-3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8AEBC-0532-42ED-9286-837E5251819C}" v="3" dt="2021-09-14T11:06:29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orient="horz" pos="227"/>
        <p:guide orient="horz" pos="564"/>
        <p:guide pos="2880"/>
        <p:guide pos="680"/>
        <p:guide pos="5232"/>
        <p:guide pos="778"/>
        <p:guide pos="874"/>
        <p:guide pos="970"/>
        <p:guide pos="1066"/>
        <p:guide pos="1162"/>
        <p:guide pos="387"/>
        <p:guide pos="2788"/>
        <p:guide pos="3986"/>
        <p:guide pos="55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ine Fliski" userId="949a23f7-6edd-4c70-bb84-c04149d00a01" providerId="ADAL" clId="{DF6E4E16-35AB-402C-A662-44013C9B5B4D}"/>
    <pc:docChg chg="delSld">
      <pc:chgData name="Josephine Fliski" userId="949a23f7-6edd-4c70-bb84-c04149d00a01" providerId="ADAL" clId="{DF6E4E16-35AB-402C-A662-44013C9B5B4D}" dt="2021-09-15T10:59:43.405" v="9" actId="2696"/>
      <pc:docMkLst>
        <pc:docMk/>
      </pc:docMkLst>
      <pc:sldChg chg="del">
        <pc:chgData name="Josephine Fliski" userId="949a23f7-6edd-4c70-bb84-c04149d00a01" providerId="ADAL" clId="{DF6E4E16-35AB-402C-A662-44013C9B5B4D}" dt="2021-09-15T10:59:41.680" v="6" actId="2696"/>
        <pc:sldMkLst>
          <pc:docMk/>
          <pc:sldMk cId="0" sldId="258"/>
        </pc:sldMkLst>
      </pc:sldChg>
      <pc:sldChg chg="del">
        <pc:chgData name="Josephine Fliski" userId="949a23f7-6edd-4c70-bb84-c04149d00a01" providerId="ADAL" clId="{DF6E4E16-35AB-402C-A662-44013C9B5B4D}" dt="2021-09-15T10:59:42.799" v="8" actId="2696"/>
        <pc:sldMkLst>
          <pc:docMk/>
          <pc:sldMk cId="0" sldId="278"/>
        </pc:sldMkLst>
      </pc:sldChg>
      <pc:sldChg chg="del">
        <pc:chgData name="Josephine Fliski" userId="949a23f7-6edd-4c70-bb84-c04149d00a01" providerId="ADAL" clId="{DF6E4E16-35AB-402C-A662-44013C9B5B4D}" dt="2021-09-15T10:59:40.671" v="4" actId="2696"/>
        <pc:sldMkLst>
          <pc:docMk/>
          <pc:sldMk cId="2785467227" sldId="289"/>
        </pc:sldMkLst>
      </pc:sldChg>
      <pc:sldChg chg="del">
        <pc:chgData name="Josephine Fliski" userId="949a23f7-6edd-4c70-bb84-c04149d00a01" providerId="ADAL" clId="{DF6E4E16-35AB-402C-A662-44013C9B5B4D}" dt="2021-09-15T10:59:41.195" v="5" actId="2696"/>
        <pc:sldMkLst>
          <pc:docMk/>
          <pc:sldMk cId="957077659" sldId="290"/>
        </pc:sldMkLst>
      </pc:sldChg>
      <pc:sldChg chg="del">
        <pc:chgData name="Josephine Fliski" userId="949a23f7-6edd-4c70-bb84-c04149d00a01" providerId="ADAL" clId="{DF6E4E16-35AB-402C-A662-44013C9B5B4D}" dt="2021-09-15T10:59:38.837" v="1" actId="2696"/>
        <pc:sldMkLst>
          <pc:docMk/>
          <pc:sldMk cId="3332941892" sldId="297"/>
        </pc:sldMkLst>
      </pc:sldChg>
      <pc:sldChg chg="del">
        <pc:chgData name="Josephine Fliski" userId="949a23f7-6edd-4c70-bb84-c04149d00a01" providerId="ADAL" clId="{DF6E4E16-35AB-402C-A662-44013C9B5B4D}" dt="2021-09-15T10:59:39.669" v="2" actId="2696"/>
        <pc:sldMkLst>
          <pc:docMk/>
          <pc:sldMk cId="3900730237" sldId="306"/>
        </pc:sldMkLst>
      </pc:sldChg>
      <pc:sldChg chg="del">
        <pc:chgData name="Josephine Fliski" userId="949a23f7-6edd-4c70-bb84-c04149d00a01" providerId="ADAL" clId="{DF6E4E16-35AB-402C-A662-44013C9B5B4D}" dt="2021-09-15T10:59:37.841" v="0" actId="2696"/>
        <pc:sldMkLst>
          <pc:docMk/>
          <pc:sldMk cId="1868658441" sldId="314"/>
        </pc:sldMkLst>
      </pc:sldChg>
      <pc:sldChg chg="del">
        <pc:chgData name="Josephine Fliski" userId="949a23f7-6edd-4c70-bb84-c04149d00a01" providerId="ADAL" clId="{DF6E4E16-35AB-402C-A662-44013C9B5B4D}" dt="2021-09-15T10:59:42.226" v="7" actId="2696"/>
        <pc:sldMkLst>
          <pc:docMk/>
          <pc:sldMk cId="1743790887" sldId="315"/>
        </pc:sldMkLst>
      </pc:sldChg>
      <pc:sldChg chg="del">
        <pc:chgData name="Josephine Fliski" userId="949a23f7-6edd-4c70-bb84-c04149d00a01" providerId="ADAL" clId="{DF6E4E16-35AB-402C-A662-44013C9B5B4D}" dt="2021-09-15T10:59:40.207" v="3" actId="2696"/>
        <pc:sldMkLst>
          <pc:docMk/>
          <pc:sldMk cId="993364092" sldId="319"/>
        </pc:sldMkLst>
      </pc:sldChg>
      <pc:sldChg chg="del">
        <pc:chgData name="Josephine Fliski" userId="949a23f7-6edd-4c70-bb84-c04149d00a01" providerId="ADAL" clId="{DF6E4E16-35AB-402C-A662-44013C9B5B4D}" dt="2021-09-15T10:59:43.405" v="9" actId="2696"/>
        <pc:sldMkLst>
          <pc:docMk/>
          <pc:sldMk cId="1679019078" sldId="32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470C-15EE-4B5B-A121-0E2491588FF2}" type="datetimeFigureOut">
              <a:rPr lang="en-GB" smtClean="0">
                <a:latin typeface="Trebuchet MS" pitchFamily="34" charset="0"/>
              </a:rPr>
              <a:pPr/>
              <a:t>15/09/2021</a:t>
            </a:fld>
            <a:endParaRPr lang="en-GB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31327-28F4-4096-881D-D4C19478A6AB}" type="slidenum">
              <a:rPr lang="en-GB" smtClean="0">
                <a:latin typeface="Trebuchet MS" pitchFamily="34" charset="0"/>
              </a:rPr>
              <a:pPr/>
              <a:t>‹#›</a:t>
            </a:fld>
            <a:endParaRPr lang="en-GB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2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904BE892-C6FA-4F2E-B46D-6C7ACEC09FA4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6374C6B-5BE5-4B73-B347-B3E4D9E1C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1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4C6B-5BE5-4B73-B347-B3E4D9E1CE3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2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74C6B-5BE5-4B73-B347-B3E4D9E1CE3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8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watch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363" y="5322637"/>
            <a:ext cx="7691437" cy="578495"/>
          </a:xfrm>
        </p:spPr>
        <p:txBody>
          <a:bodyPr/>
          <a:lstStyle>
            <a:lvl1pPr>
              <a:defRPr u="none" baseline="0">
                <a:uFill>
                  <a:solidFill>
                    <a:schemeClr val="bg2"/>
                  </a:solidFill>
                </a:u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63" y="5826693"/>
            <a:ext cx="7691437" cy="36004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5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4363" y="6352178"/>
            <a:ext cx="3957637" cy="252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4597692" cy="1152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0" y="6344445"/>
            <a:ext cx="1511300" cy="225605"/>
          </a:xfrm>
          <a:prstGeom prst="rect">
            <a:avLst/>
          </a:prstGeom>
        </p:spPr>
        <p:txBody>
          <a:bodyPr/>
          <a:lstStyle/>
          <a:p>
            <a:fld id="{2A06FA91-325B-4E76-8809-EC050F39B145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4445"/>
            <a:ext cx="2895600" cy="2256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4445"/>
            <a:ext cx="1752600" cy="225605"/>
          </a:xfrm>
          <a:prstGeom prst="rect">
            <a:avLst/>
          </a:prstGeom>
        </p:spPr>
        <p:txBody>
          <a:bodyPr/>
          <a:lstStyle/>
          <a:p>
            <a:fld id="{50CD4D5B-280B-4509-8D78-8D4FB0BE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0" y="6344445"/>
            <a:ext cx="1511300" cy="225605"/>
          </a:xfrm>
          <a:prstGeom prst="rect">
            <a:avLst/>
          </a:prstGeom>
        </p:spPr>
        <p:txBody>
          <a:bodyPr/>
          <a:lstStyle/>
          <a:p>
            <a:fld id="{2A06FA91-325B-4E76-8809-EC050F39B145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4445"/>
            <a:ext cx="2895600" cy="2256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4445"/>
            <a:ext cx="1752600" cy="225605"/>
          </a:xfrm>
          <a:prstGeom prst="rect">
            <a:avLst/>
          </a:prstGeom>
        </p:spPr>
        <p:txBody>
          <a:bodyPr/>
          <a:lstStyle/>
          <a:p>
            <a:fld id="{50CD4D5B-280B-4509-8D78-8D4FB0BE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lthwat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61" y="812333"/>
            <a:ext cx="7218000" cy="5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0" y="6344445"/>
            <a:ext cx="1511300" cy="225605"/>
          </a:xfrm>
          <a:prstGeom prst="rect">
            <a:avLst/>
          </a:prstGeom>
        </p:spPr>
        <p:txBody>
          <a:bodyPr/>
          <a:lstStyle/>
          <a:p>
            <a:fld id="{2A06FA91-325B-4E76-8809-EC050F39B145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4445"/>
            <a:ext cx="2895600" cy="2256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4445"/>
            <a:ext cx="1752600" cy="225605"/>
          </a:xfrm>
          <a:prstGeom prst="rect">
            <a:avLst/>
          </a:prstGeom>
        </p:spPr>
        <p:txBody>
          <a:bodyPr/>
          <a:lstStyle/>
          <a:p>
            <a:fld id="{50CD4D5B-280B-4509-8D78-8D4FB0BE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watc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775" y="898057"/>
            <a:ext cx="3883025" cy="724367"/>
          </a:xfrm>
        </p:spPr>
        <p:txBody>
          <a:bodyPr/>
          <a:lstStyle>
            <a:lvl1pPr>
              <a:lnSpc>
                <a:spcPts val="2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607" y="897148"/>
            <a:ext cx="3219449" cy="428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1765299"/>
            <a:ext cx="3879850" cy="3600000"/>
          </a:xfrm>
        </p:spPr>
        <p:txBody>
          <a:bodyPr/>
          <a:lstStyle>
            <a:lvl1pPr>
              <a:lnSpc>
                <a:spcPts val="1800"/>
              </a:lnSpc>
              <a:defRPr sz="1600"/>
            </a:lvl1pPr>
            <a:lvl2pPr marL="162000" indent="-162000">
              <a:defRPr sz="1600"/>
            </a:lvl2pPr>
            <a:lvl3pPr marL="324000" indent="-162000">
              <a:defRPr sz="1600"/>
            </a:lvl3pPr>
            <a:lvl4pPr marL="486000" indent="-162000">
              <a:defRPr sz="1600"/>
            </a:lvl4pPr>
            <a:lvl5pPr marL="648000" indent="-162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9500" y="6344445"/>
            <a:ext cx="1511300" cy="225605"/>
          </a:xfrm>
          <a:prstGeom prst="rect">
            <a:avLst/>
          </a:prstGeom>
        </p:spPr>
        <p:txBody>
          <a:bodyPr/>
          <a:lstStyle/>
          <a:p>
            <a:fld id="{2A06FA91-325B-4E76-8809-EC050F39B145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44445"/>
            <a:ext cx="2895600" cy="2256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4445"/>
            <a:ext cx="1752600" cy="225605"/>
          </a:xfrm>
          <a:prstGeom prst="rect">
            <a:avLst/>
          </a:prstGeom>
        </p:spPr>
        <p:txBody>
          <a:bodyPr/>
          <a:lstStyle/>
          <a:p>
            <a:fld id="{50CD4D5B-280B-4509-8D78-8D4FB0BE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0" y="6344445"/>
            <a:ext cx="1511300" cy="225605"/>
          </a:xfrm>
          <a:prstGeom prst="rect">
            <a:avLst/>
          </a:prstGeom>
        </p:spPr>
        <p:txBody>
          <a:bodyPr/>
          <a:lstStyle/>
          <a:p>
            <a:fld id="{2A06FA91-325B-4E76-8809-EC050F39B145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4445"/>
            <a:ext cx="2895600" cy="2256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44445"/>
            <a:ext cx="1752600" cy="225605"/>
          </a:xfrm>
          <a:prstGeom prst="rect">
            <a:avLst/>
          </a:prstGeom>
        </p:spPr>
        <p:txBody>
          <a:bodyPr/>
          <a:lstStyle/>
          <a:p>
            <a:fld id="{50CD4D5B-280B-4509-8D78-8D4FB0BE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79500" y="6344445"/>
            <a:ext cx="1511300" cy="225605"/>
          </a:xfrm>
          <a:prstGeom prst="rect">
            <a:avLst/>
          </a:prstGeom>
        </p:spPr>
        <p:txBody>
          <a:bodyPr/>
          <a:lstStyle/>
          <a:p>
            <a:fld id="{2A06FA91-325B-4E76-8809-EC050F39B145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44445"/>
            <a:ext cx="2895600" cy="2256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44445"/>
            <a:ext cx="1752600" cy="225605"/>
          </a:xfrm>
          <a:prstGeom prst="rect">
            <a:avLst/>
          </a:prstGeom>
        </p:spPr>
        <p:txBody>
          <a:bodyPr/>
          <a:lstStyle/>
          <a:p>
            <a:fld id="{50CD4D5B-280B-4509-8D78-8D4FB0BE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9500" y="6344445"/>
            <a:ext cx="1511300" cy="225605"/>
          </a:xfrm>
          <a:prstGeom prst="rect">
            <a:avLst/>
          </a:prstGeom>
        </p:spPr>
        <p:txBody>
          <a:bodyPr/>
          <a:lstStyle/>
          <a:p>
            <a:fld id="{2A06FA91-325B-4E76-8809-EC050F39B145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44445"/>
            <a:ext cx="2895600" cy="2256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4445"/>
            <a:ext cx="1752600" cy="225605"/>
          </a:xfrm>
          <a:prstGeom prst="rect">
            <a:avLst/>
          </a:prstGeom>
        </p:spPr>
        <p:txBody>
          <a:bodyPr/>
          <a:lstStyle/>
          <a:p>
            <a:fld id="{50CD4D5B-280B-4509-8D78-8D4FB0BE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79500" y="6344445"/>
            <a:ext cx="1511300" cy="225605"/>
          </a:xfrm>
          <a:prstGeom prst="rect">
            <a:avLst/>
          </a:prstGeom>
        </p:spPr>
        <p:txBody>
          <a:bodyPr/>
          <a:lstStyle/>
          <a:p>
            <a:fld id="{2A06FA91-325B-4E76-8809-EC050F39B145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44445"/>
            <a:ext cx="2895600" cy="2256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4445"/>
            <a:ext cx="1752600" cy="225605"/>
          </a:xfrm>
          <a:prstGeom prst="rect">
            <a:avLst/>
          </a:prstGeom>
        </p:spPr>
        <p:txBody>
          <a:bodyPr/>
          <a:lstStyle/>
          <a:p>
            <a:fld id="{50CD4D5B-280B-4509-8D78-8D4FB0BE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9500" y="6344445"/>
            <a:ext cx="1511300" cy="225605"/>
          </a:xfrm>
          <a:prstGeom prst="rect">
            <a:avLst/>
          </a:prstGeom>
        </p:spPr>
        <p:txBody>
          <a:bodyPr/>
          <a:lstStyle/>
          <a:p>
            <a:fld id="{2A06FA91-325B-4E76-8809-EC050F39B145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44445"/>
            <a:ext cx="2895600" cy="2256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4445"/>
            <a:ext cx="1752600" cy="225605"/>
          </a:xfrm>
          <a:prstGeom prst="rect">
            <a:avLst/>
          </a:prstGeom>
        </p:spPr>
        <p:txBody>
          <a:bodyPr/>
          <a:lstStyle/>
          <a:p>
            <a:fld id="{50CD4D5B-280B-4509-8D78-8D4FB0BE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9500" y="6344445"/>
            <a:ext cx="1511300" cy="225605"/>
          </a:xfrm>
          <a:prstGeom prst="rect">
            <a:avLst/>
          </a:prstGeom>
        </p:spPr>
        <p:txBody>
          <a:bodyPr/>
          <a:lstStyle/>
          <a:p>
            <a:fld id="{2A06FA91-325B-4E76-8809-EC050F39B145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44445"/>
            <a:ext cx="2895600" cy="2256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4445"/>
            <a:ext cx="1752600" cy="225605"/>
          </a:xfrm>
          <a:prstGeom prst="rect">
            <a:avLst/>
          </a:prstGeom>
        </p:spPr>
        <p:txBody>
          <a:bodyPr/>
          <a:lstStyle/>
          <a:p>
            <a:fld id="{50CD4D5B-280B-4509-8D78-8D4FB0BE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WL_PowerPoint_Template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76773" y="5519728"/>
            <a:ext cx="1509724" cy="13382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4561" y="812333"/>
            <a:ext cx="7218000" cy="45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942" y="1751140"/>
            <a:ext cx="7218000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The Care Forum News 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23529" y="5661248"/>
            <a:ext cx="648072" cy="748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839947"/>
            <a:ext cx="2590800" cy="649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900" b="1" kern="1200">
          <a:solidFill>
            <a:schemeClr val="bg2"/>
          </a:solidFill>
          <a:latin typeface="Trebuchet MS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1pPr>
      <a:lvl2pPr marL="157163" indent="-157163" algn="l" defTabSz="914400" rtl="0" eaLnBrk="1" latinLnBrk="0" hangingPunct="1">
        <a:lnSpc>
          <a:spcPts val="1800"/>
        </a:lnSpc>
        <a:spcBef>
          <a:spcPts val="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2pPr>
      <a:lvl3pPr marL="309563" indent="-152400" algn="l" defTabSz="914400" rtl="0" eaLnBrk="1" latinLnBrk="0" hangingPunct="1">
        <a:lnSpc>
          <a:spcPts val="1800"/>
        </a:lnSpc>
        <a:spcBef>
          <a:spcPts val="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3pPr>
      <a:lvl4pPr marL="461963" indent="-152400" algn="l" defTabSz="914400" rtl="0" eaLnBrk="1" latinLnBrk="0" hangingPunct="1">
        <a:spcBef>
          <a:spcPts val="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4pPr>
      <a:lvl5pPr marL="614363" indent="-152400" algn="l" defTabSz="914400" rtl="0" eaLnBrk="1" latinLnBrk="0" hangingPunct="1">
        <a:spcBef>
          <a:spcPts val="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watchswindon.org.uk/" TargetMode="External"/><Relationship Id="rId2" Type="http://schemas.openxmlformats.org/officeDocument/2006/relationships/hyperlink" Target="mailto:info@healthwatchswindon.org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5517232"/>
            <a:ext cx="7691437" cy="770659"/>
          </a:xfrm>
        </p:spPr>
        <p:txBody>
          <a:bodyPr/>
          <a:lstStyle/>
          <a:p>
            <a:r>
              <a:rPr lang="en-GB" sz="2400"/>
              <a:t>Introduction to Healthwatch Swindon</a:t>
            </a:r>
            <a:br>
              <a:rPr lang="en-GB" sz="2400"/>
            </a:br>
            <a:r>
              <a:rPr lang="en-GB" sz="2400" err="1"/>
              <a:t>Swindon</a:t>
            </a:r>
            <a:r>
              <a:rPr lang="en-GB" sz="2400"/>
              <a:t> – Transitions Roadshow</a:t>
            </a:r>
            <a:br>
              <a:rPr lang="en-GB" sz="2400"/>
            </a:br>
            <a:r>
              <a:rPr lang="en-GB" sz="2400"/>
              <a:t>Josephine </a:t>
            </a:r>
            <a:r>
              <a:rPr lang="en-GB" sz="2400" err="1"/>
              <a:t>Fliski</a:t>
            </a:r>
            <a:endParaRPr lang="en-GB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/>
              <a:t>What does Healthwatch Swindon do?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84784"/>
            <a:ext cx="7218000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We consult with the public. Report and make recommendations on how local health </a:t>
            </a:r>
            <a:r>
              <a:rPr lang="en-GB" sz="2000" b="1"/>
              <a:t>and</a:t>
            </a:r>
            <a:r>
              <a:rPr lang="en-GB" sz="2000"/>
              <a:t> social care services can improve.</a:t>
            </a:r>
          </a:p>
          <a:p>
            <a:r>
              <a:rPr lang="en-GB" sz="20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We ensure local people are involved in making those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We provide information on local services.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Before COVID we did ‘enter and view’ visits to health and social care facilities. We now do ‘virtual visits’ instead</a:t>
            </a:r>
          </a:p>
          <a:p>
            <a:pPr>
              <a:buFont typeface="Arial" pitchFamily="34" charset="0"/>
              <a:buChar char="•"/>
            </a:pPr>
            <a:endParaRPr lang="en-GB" sz="2400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218000" cy="504000"/>
          </a:xfrm>
        </p:spPr>
        <p:txBody>
          <a:bodyPr/>
          <a:lstStyle/>
          <a:p>
            <a:pPr algn="ctr"/>
            <a:r>
              <a:rPr lang="en-GB" sz="3200"/>
              <a:t>Part of a national network in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416824" cy="439248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Healthwatch England is the independent national champion for people who use health </a:t>
            </a:r>
            <a:r>
              <a:rPr lang="en-GB" sz="2000" b="1"/>
              <a:t>and</a:t>
            </a:r>
            <a:r>
              <a:rPr lang="en-GB" sz="2000"/>
              <a:t> social care services. It aims to make sure that those running services, and the government, put people at the heart of care.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It supports and advises Local Healthwatch throughout England.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8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/>
              <a:t>Our volunteers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84784"/>
            <a:ext cx="7218000" cy="13681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Volunteers are at the heart of what we do </a:t>
            </a:r>
          </a:p>
          <a:p>
            <a:r>
              <a:rPr lang="en-GB" sz="20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We have 23 volunteers supporting the work we do – and we could not do it without them</a:t>
            </a:r>
          </a:p>
          <a:p>
            <a:endParaRPr lang="en-GB" sz="2400"/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92996"/>
            <a:ext cx="2664296" cy="199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04" y="3102344"/>
            <a:ext cx="1716655" cy="2288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91" y="3379683"/>
            <a:ext cx="2682044" cy="201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4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942" y="1484784"/>
            <a:ext cx="7218000" cy="38663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We are based at Sanford House, Sanford Street, SN1 1HE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T: 01793 497777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E: </a:t>
            </a:r>
            <a:r>
              <a:rPr lang="en-GB" sz="2800">
                <a:hlinkClick r:id="rId2"/>
              </a:rPr>
              <a:t>info@healthwatchswindon.org.uk</a:t>
            </a:r>
            <a:endParaRPr lang="en-GB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W: </a:t>
            </a:r>
            <a:r>
              <a:rPr lang="en-GB" sz="2800">
                <a:hlinkClick r:id="rId3"/>
              </a:rPr>
              <a:t>www.healthwatchswindon.org.uk</a:t>
            </a:r>
            <a:endParaRPr lang="en-GB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@</a:t>
            </a:r>
            <a:r>
              <a:rPr lang="en-GB" sz="2800" err="1"/>
              <a:t>HealthwatchSwin</a:t>
            </a:r>
            <a:endParaRPr lang="en-GB" sz="28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301412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Healthwatch for common events">
  <a:themeElements>
    <a:clrScheme name="Healthwatch v2 - 27_07_2012">
      <a:dk1>
        <a:sysClr val="windowText" lastClr="000000"/>
      </a:dk1>
      <a:lt1>
        <a:sysClr val="window" lastClr="FFFFFF"/>
      </a:lt1>
      <a:dk2>
        <a:srgbClr val="004F6B"/>
      </a:dk2>
      <a:lt2>
        <a:srgbClr val="E73E97"/>
      </a:lt2>
      <a:accent1>
        <a:srgbClr val="84BD00"/>
      </a:accent1>
      <a:accent2>
        <a:srgbClr val="00857C"/>
      </a:accent2>
      <a:accent3>
        <a:srgbClr val="A00054"/>
      </a:accent3>
      <a:accent4>
        <a:srgbClr val="0080A4"/>
      </a:accent4>
      <a:accent5>
        <a:srgbClr val="607988"/>
      </a:accent5>
      <a:accent6>
        <a:srgbClr val="F34F3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C995D7B73B84429DDFA1B4D1E1BDE7" ma:contentTypeVersion="8" ma:contentTypeDescription="Create a new document." ma:contentTypeScope="" ma:versionID="45d69a52256d619f23607b3291964861">
  <xsd:schema xmlns:xsd="http://www.w3.org/2001/XMLSchema" xmlns:xs="http://www.w3.org/2001/XMLSchema" xmlns:p="http://schemas.microsoft.com/office/2006/metadata/properties" xmlns:ns3="bacb8ac7-0293-49a4-a2cd-636a36c06f7a" targetNamespace="http://schemas.microsoft.com/office/2006/metadata/properties" ma:root="true" ma:fieldsID="6d142e4aca96ae8ee932101ef26db518" ns3:_="">
    <xsd:import namespace="bacb8ac7-0293-49a4-a2cd-636a36c06f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b8ac7-0293-49a4-a2cd-636a36c06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5005E6-807D-4E47-8717-D260E163A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cb8ac7-0293-49a4-a2cd-636a36c06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23D393-1041-4B9B-9EDE-11C6A719BF22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acb8ac7-0293-49a4-a2cd-636a36c06f7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6F0C4D-E3A9-4D36-81E9-B13757C4DA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Generic Healthwatch for common events</Template>
  <TotalTime>22</TotalTime>
  <Words>194</Words>
  <Application>Microsoft Office PowerPoint</Application>
  <PresentationFormat>On-screen Show (4:3)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Generic Healthwatch for common events</vt:lpstr>
      <vt:lpstr>Introduction to Healthwatch Swindon Swindon – Transitions Roadshow Josephine Fliski</vt:lpstr>
      <vt:lpstr>What does Healthwatch Swindon do?</vt:lpstr>
      <vt:lpstr>Part of a national network in England</vt:lpstr>
      <vt:lpstr>Our volunteers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Joni Lloyd</dc:creator>
  <cp:lastModifiedBy>Victoria Guillaume</cp:lastModifiedBy>
  <cp:revision>2</cp:revision>
  <cp:lastPrinted>2016-05-27T16:12:16Z</cp:lastPrinted>
  <dcterms:created xsi:type="dcterms:W3CDTF">2013-06-25T09:28:57Z</dcterms:created>
  <dcterms:modified xsi:type="dcterms:W3CDTF">2021-09-15T11:12:24Z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0x010100D3C995D7B73B84429DDFA1B4D1E1BDE7</vt:lpwstr>
  </property>
</Properties>
</file>