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5"/>
  </p:sldMasterIdLst>
  <p:notesMasterIdLst>
    <p:notesMasterId r:id="rId10"/>
  </p:notesMasterIdLst>
  <p:handoutMasterIdLst>
    <p:handoutMasterId r:id="rId11"/>
  </p:handoutMasterIdLst>
  <p:sldIdLst>
    <p:sldId id="280" r:id="rId6"/>
    <p:sldId id="286" r:id="rId7"/>
    <p:sldId id="288" r:id="rId8"/>
    <p:sldId id="283" r:id="rId9"/>
  </p:sldIdLst>
  <p:sldSz cx="9144000" cy="6858000" type="screen4x3"/>
  <p:notesSz cx="6769100" cy="9906000"/>
  <p:defaultTextStyle>
    <a:defPPr>
      <a:defRPr lang="en-US"/>
    </a:defPPr>
    <a:lvl1pPr algn="l" rtl="0" eaLnBrk="0" fontAlgn="base" hangingPunct="0">
      <a:spcBef>
        <a:spcPct val="0"/>
      </a:spcBef>
      <a:spcAft>
        <a:spcPct val="0"/>
      </a:spcAft>
      <a:defRPr sz="2400" kern="1200">
        <a:solidFill>
          <a:schemeClr val="tx1"/>
        </a:solidFill>
        <a:latin typeface="Times" pitchFamily="2"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pitchFamily="2"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pitchFamily="2"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pitchFamily="2"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pitchFamily="2"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pitchFamily="2"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pitchFamily="2"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pitchFamily="2"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pitchFamily="2"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55"/>
  </p:normalViewPr>
  <p:slideViewPr>
    <p:cSldViewPr>
      <p:cViewPr varScale="1">
        <p:scale>
          <a:sx n="115" d="100"/>
          <a:sy n="115" d="100"/>
        </p:scale>
        <p:origin x="153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2218D6F-F275-244E-957D-AB22E406E649}"/>
              </a:ext>
            </a:extLst>
          </p:cNvPr>
          <p:cNvSpPr>
            <a:spLocks noGrp="1"/>
          </p:cNvSpPr>
          <p:nvPr>
            <p:ph type="hdr" sz="quarter"/>
          </p:nvPr>
        </p:nvSpPr>
        <p:spPr>
          <a:xfrm>
            <a:off x="0" y="0"/>
            <a:ext cx="2933277" cy="49702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Times" panose="02020603050405020304" pitchFamily="18" charset="0"/>
                <a:ea typeface="MS PGothic" panose="020B0600070205080204" pitchFamily="34" charset="-128"/>
              </a:defRPr>
            </a:lvl1pPr>
          </a:lstStyle>
          <a:p>
            <a:pPr>
              <a:defRPr/>
            </a:pPr>
            <a:endParaRPr lang="en-US" altLang="en-US"/>
          </a:p>
        </p:txBody>
      </p:sp>
      <p:sp>
        <p:nvSpPr>
          <p:cNvPr id="3" name="Date Placeholder 2">
            <a:extLst>
              <a:ext uri="{FF2B5EF4-FFF2-40B4-BE49-F238E27FC236}">
                <a16:creationId xmlns:a16="http://schemas.microsoft.com/office/drawing/2014/main" id="{6758600C-DC46-A94E-ACB2-DADE7C19DA60}"/>
              </a:ext>
            </a:extLst>
          </p:cNvPr>
          <p:cNvSpPr>
            <a:spLocks noGrp="1"/>
          </p:cNvSpPr>
          <p:nvPr>
            <p:ph type="dt" sz="quarter" idx="1"/>
          </p:nvPr>
        </p:nvSpPr>
        <p:spPr>
          <a:xfrm>
            <a:off x="3834257" y="0"/>
            <a:ext cx="2933277" cy="49702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Times" panose="02020603050405020304" pitchFamily="18" charset="0"/>
                <a:ea typeface="MS PGothic" panose="020B0600070205080204" pitchFamily="34" charset="-128"/>
              </a:defRPr>
            </a:lvl1pPr>
          </a:lstStyle>
          <a:p>
            <a:pPr>
              <a:defRPr/>
            </a:pPr>
            <a:fld id="{40B1D90E-ACB6-DA4A-A5A8-942AF4A5F11D}" type="datetimeFigureOut">
              <a:rPr lang="en-US" altLang="en-US"/>
              <a:pPr>
                <a:defRPr/>
              </a:pPr>
              <a:t>9/13/2021</a:t>
            </a:fld>
            <a:endParaRPr lang="en-US" altLang="en-US"/>
          </a:p>
        </p:txBody>
      </p:sp>
      <p:sp>
        <p:nvSpPr>
          <p:cNvPr id="4" name="Footer Placeholder 3">
            <a:extLst>
              <a:ext uri="{FF2B5EF4-FFF2-40B4-BE49-F238E27FC236}">
                <a16:creationId xmlns:a16="http://schemas.microsoft.com/office/drawing/2014/main" id="{3DD6C9C3-2139-2143-9A58-756A831F0B27}"/>
              </a:ext>
            </a:extLst>
          </p:cNvPr>
          <p:cNvSpPr>
            <a:spLocks noGrp="1"/>
          </p:cNvSpPr>
          <p:nvPr>
            <p:ph type="ftr" sz="quarter" idx="2"/>
          </p:nvPr>
        </p:nvSpPr>
        <p:spPr>
          <a:xfrm>
            <a:off x="0" y="9408981"/>
            <a:ext cx="2933277" cy="497019"/>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Times" panose="02020603050405020304" pitchFamily="18" charset="0"/>
                <a:ea typeface="MS PGothic" panose="020B0600070205080204" pitchFamily="34" charset="-128"/>
              </a:defRPr>
            </a:lvl1pPr>
          </a:lstStyle>
          <a:p>
            <a:pPr>
              <a:defRPr/>
            </a:pPr>
            <a:endParaRPr lang="en-US" altLang="en-US"/>
          </a:p>
        </p:txBody>
      </p:sp>
      <p:sp>
        <p:nvSpPr>
          <p:cNvPr id="5" name="Slide Number Placeholder 4">
            <a:extLst>
              <a:ext uri="{FF2B5EF4-FFF2-40B4-BE49-F238E27FC236}">
                <a16:creationId xmlns:a16="http://schemas.microsoft.com/office/drawing/2014/main" id="{68689C65-87C9-9246-901D-A236859BD6AA}"/>
              </a:ext>
            </a:extLst>
          </p:cNvPr>
          <p:cNvSpPr>
            <a:spLocks noGrp="1"/>
          </p:cNvSpPr>
          <p:nvPr>
            <p:ph type="sldNum" sz="quarter" idx="3"/>
          </p:nvPr>
        </p:nvSpPr>
        <p:spPr>
          <a:xfrm>
            <a:off x="3834257" y="9408981"/>
            <a:ext cx="2933277" cy="497019"/>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Times" panose="02020603050405020304" pitchFamily="18" charset="0"/>
                <a:ea typeface="MS PGothic" panose="020B0600070205080204" pitchFamily="34" charset="-128"/>
              </a:defRPr>
            </a:lvl1pPr>
          </a:lstStyle>
          <a:p>
            <a:pPr>
              <a:defRPr/>
            </a:pPr>
            <a:fld id="{87BFC0C1-78AB-324A-9BA6-6801AD944E02}" type="slidenum">
              <a:rPr lang="en-US" altLang="en-US"/>
              <a:pPr>
                <a:defRPr/>
              </a:pPr>
              <a:t>‹#›</a:t>
            </a:fld>
            <a:endParaRPr lang="en-US" altLang="en-US"/>
          </a:p>
        </p:txBody>
      </p:sp>
    </p:spTree>
    <p:extLst>
      <p:ext uri="{BB962C8B-B14F-4D97-AF65-F5344CB8AC3E}">
        <p14:creationId xmlns:p14="http://schemas.microsoft.com/office/powerpoint/2010/main" val="3882357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73C6347-B62D-9E47-966E-FCAE021B13E7}"/>
              </a:ext>
            </a:extLst>
          </p:cNvPr>
          <p:cNvSpPr>
            <a:spLocks noGrp="1"/>
          </p:cNvSpPr>
          <p:nvPr>
            <p:ph type="hdr" sz="quarter"/>
          </p:nvPr>
        </p:nvSpPr>
        <p:spPr>
          <a:xfrm>
            <a:off x="0" y="0"/>
            <a:ext cx="2933277" cy="495300"/>
          </a:xfrm>
          <a:prstGeom prst="rect">
            <a:avLst/>
          </a:prstGeom>
        </p:spPr>
        <p:txBody>
          <a:bodyPr vert="horz" wrap="square" lIns="91440" tIns="45720" rIns="91440" bIns="45720" numCol="1" anchor="t" anchorCtr="0" compatLnSpc="1">
            <a:prstTxWarp prst="textNoShape">
              <a:avLst/>
            </a:prstTxWarp>
          </a:bodyPr>
          <a:lstStyle>
            <a:lvl1pPr>
              <a:defRPr sz="1200">
                <a:latin typeface="Times" panose="02020603050405020304" pitchFamily="18" charset="0"/>
                <a:ea typeface="MS PGothic" panose="020B0600070205080204" pitchFamily="34" charset="-128"/>
              </a:defRPr>
            </a:lvl1pPr>
          </a:lstStyle>
          <a:p>
            <a:pPr>
              <a:defRPr/>
            </a:pPr>
            <a:endParaRPr lang="en-GB" altLang="en-US"/>
          </a:p>
        </p:txBody>
      </p:sp>
      <p:sp>
        <p:nvSpPr>
          <p:cNvPr id="3" name="Date Placeholder 2">
            <a:extLst>
              <a:ext uri="{FF2B5EF4-FFF2-40B4-BE49-F238E27FC236}">
                <a16:creationId xmlns:a16="http://schemas.microsoft.com/office/drawing/2014/main" id="{41819969-8112-904F-8BC1-C6E56004B94C}"/>
              </a:ext>
            </a:extLst>
          </p:cNvPr>
          <p:cNvSpPr>
            <a:spLocks noGrp="1"/>
          </p:cNvSpPr>
          <p:nvPr>
            <p:ph type="dt" idx="1"/>
          </p:nvPr>
        </p:nvSpPr>
        <p:spPr>
          <a:xfrm>
            <a:off x="3834257" y="0"/>
            <a:ext cx="2933277" cy="495300"/>
          </a:xfrm>
          <a:prstGeom prst="rect">
            <a:avLst/>
          </a:prstGeom>
        </p:spPr>
        <p:txBody>
          <a:bodyPr vert="horz" wrap="square" lIns="91440" tIns="45720" rIns="91440" bIns="45720" numCol="1" anchor="t" anchorCtr="0" compatLnSpc="1">
            <a:prstTxWarp prst="textNoShape">
              <a:avLst/>
            </a:prstTxWarp>
          </a:bodyPr>
          <a:lstStyle>
            <a:lvl1pPr algn="r">
              <a:defRPr sz="1200">
                <a:latin typeface="Times" panose="02020603050405020304" pitchFamily="18" charset="0"/>
                <a:ea typeface="MS PGothic" panose="020B0600070205080204" pitchFamily="34" charset="-128"/>
              </a:defRPr>
            </a:lvl1pPr>
          </a:lstStyle>
          <a:p>
            <a:pPr>
              <a:defRPr/>
            </a:pPr>
            <a:fld id="{54B23850-998C-2044-B1FE-0D96A93390AD}" type="datetimeFigureOut">
              <a:rPr lang="en-GB" altLang="en-US"/>
              <a:pPr>
                <a:defRPr/>
              </a:pPr>
              <a:t>13/09/2021</a:t>
            </a:fld>
            <a:endParaRPr lang="en-GB" altLang="en-US"/>
          </a:p>
        </p:txBody>
      </p:sp>
      <p:sp>
        <p:nvSpPr>
          <p:cNvPr id="4" name="Slide Image Placeholder 3">
            <a:extLst>
              <a:ext uri="{FF2B5EF4-FFF2-40B4-BE49-F238E27FC236}">
                <a16:creationId xmlns:a16="http://schemas.microsoft.com/office/drawing/2014/main" id="{99813B1A-0B24-CA4D-81B1-F8C82269EA0D}"/>
              </a:ext>
            </a:extLst>
          </p:cNvPr>
          <p:cNvSpPr>
            <a:spLocks noGrp="1" noRot="1" noChangeAspect="1"/>
          </p:cNvSpPr>
          <p:nvPr>
            <p:ph type="sldImg" idx="2"/>
          </p:nvPr>
        </p:nvSpPr>
        <p:spPr>
          <a:xfrm>
            <a:off x="908050" y="742950"/>
            <a:ext cx="4953000" cy="37147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CF7EA6EC-2134-3447-B41A-8F24A846BDB9}"/>
              </a:ext>
            </a:extLst>
          </p:cNvPr>
          <p:cNvSpPr>
            <a:spLocks noGrp="1"/>
          </p:cNvSpPr>
          <p:nvPr>
            <p:ph type="body" sz="quarter" idx="3"/>
          </p:nvPr>
        </p:nvSpPr>
        <p:spPr>
          <a:xfrm>
            <a:off x="676910" y="4705350"/>
            <a:ext cx="5415280" cy="4457700"/>
          </a:xfrm>
          <a:prstGeom prst="rect">
            <a:avLst/>
          </a:prstGeom>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endParaRPr lang="en-GB" altLang="en-US" noProof="0"/>
          </a:p>
        </p:txBody>
      </p:sp>
      <p:sp>
        <p:nvSpPr>
          <p:cNvPr id="6" name="Footer Placeholder 5">
            <a:extLst>
              <a:ext uri="{FF2B5EF4-FFF2-40B4-BE49-F238E27FC236}">
                <a16:creationId xmlns:a16="http://schemas.microsoft.com/office/drawing/2014/main" id="{98F462FE-4D23-314B-A7CD-B5D3F60CDDE4}"/>
              </a:ext>
            </a:extLst>
          </p:cNvPr>
          <p:cNvSpPr>
            <a:spLocks noGrp="1"/>
          </p:cNvSpPr>
          <p:nvPr>
            <p:ph type="ftr" sz="quarter" idx="4"/>
          </p:nvPr>
        </p:nvSpPr>
        <p:spPr>
          <a:xfrm>
            <a:off x="0" y="9408981"/>
            <a:ext cx="2933277" cy="495300"/>
          </a:xfrm>
          <a:prstGeom prst="rect">
            <a:avLst/>
          </a:prstGeom>
        </p:spPr>
        <p:txBody>
          <a:bodyPr vert="horz" wrap="square" lIns="91440" tIns="45720" rIns="91440" bIns="45720" numCol="1" anchor="b" anchorCtr="0" compatLnSpc="1">
            <a:prstTxWarp prst="textNoShape">
              <a:avLst/>
            </a:prstTxWarp>
          </a:bodyPr>
          <a:lstStyle>
            <a:lvl1pPr>
              <a:defRPr sz="1200">
                <a:latin typeface="Times" panose="02020603050405020304" pitchFamily="18" charset="0"/>
                <a:ea typeface="MS PGothic" panose="020B0600070205080204" pitchFamily="34" charset="-128"/>
              </a:defRPr>
            </a:lvl1pPr>
          </a:lstStyle>
          <a:p>
            <a:pPr>
              <a:defRPr/>
            </a:pPr>
            <a:endParaRPr lang="en-GB" altLang="en-US"/>
          </a:p>
        </p:txBody>
      </p:sp>
      <p:sp>
        <p:nvSpPr>
          <p:cNvPr id="7" name="Slide Number Placeholder 6">
            <a:extLst>
              <a:ext uri="{FF2B5EF4-FFF2-40B4-BE49-F238E27FC236}">
                <a16:creationId xmlns:a16="http://schemas.microsoft.com/office/drawing/2014/main" id="{383FF50A-552A-EE40-A704-7126B380E5BD}"/>
              </a:ext>
            </a:extLst>
          </p:cNvPr>
          <p:cNvSpPr>
            <a:spLocks noGrp="1"/>
          </p:cNvSpPr>
          <p:nvPr>
            <p:ph type="sldNum" sz="quarter" idx="5"/>
          </p:nvPr>
        </p:nvSpPr>
        <p:spPr>
          <a:xfrm>
            <a:off x="3834257" y="9408981"/>
            <a:ext cx="2933277" cy="495300"/>
          </a:xfrm>
          <a:prstGeom prst="rect">
            <a:avLst/>
          </a:prstGeom>
        </p:spPr>
        <p:txBody>
          <a:bodyPr vert="horz" wrap="square" lIns="91440" tIns="45720" rIns="91440" bIns="45720" numCol="1" anchor="b" anchorCtr="0" compatLnSpc="1">
            <a:prstTxWarp prst="textNoShape">
              <a:avLst/>
            </a:prstTxWarp>
          </a:bodyPr>
          <a:lstStyle>
            <a:lvl1pPr algn="r">
              <a:defRPr sz="1200">
                <a:latin typeface="Times" panose="02020603050405020304" pitchFamily="18" charset="0"/>
                <a:ea typeface="MS PGothic" panose="020B0600070205080204" pitchFamily="34" charset="-128"/>
              </a:defRPr>
            </a:lvl1pPr>
          </a:lstStyle>
          <a:p>
            <a:pPr>
              <a:defRPr/>
            </a:pPr>
            <a:fld id="{BB49F3BE-7D1B-C840-932F-323C6191B7C8}" type="slidenum">
              <a:rPr lang="en-GB" altLang="en-US"/>
              <a:pPr>
                <a:defRPr/>
              </a:pPr>
              <a:t>‹#›</a:t>
            </a:fld>
            <a:endParaRPr lang="en-GB" altLang="en-US"/>
          </a:p>
        </p:txBody>
      </p:sp>
    </p:spTree>
    <p:extLst>
      <p:ext uri="{BB962C8B-B14F-4D97-AF65-F5344CB8AC3E}">
        <p14:creationId xmlns:p14="http://schemas.microsoft.com/office/powerpoint/2010/main" val="1840206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panose="020B0600070205080204" pitchFamily="34" charset="-128"/>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a:extLst>
              <a:ext uri="{FF2B5EF4-FFF2-40B4-BE49-F238E27FC236}">
                <a16:creationId xmlns:a16="http://schemas.microsoft.com/office/drawing/2014/main" id="{F6A40D2A-9694-C045-A292-4219F33B59C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DC72800-E047-0945-ABBC-8A71100D714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EF39351-CDAE-B14A-A7BD-BC1573A4CBEF}"/>
              </a:ext>
            </a:extLst>
          </p:cNvPr>
          <p:cNvSpPr>
            <a:spLocks noGrp="1" noChangeArrowheads="1"/>
          </p:cNvSpPr>
          <p:nvPr>
            <p:ph type="sldNum" sz="quarter" idx="12"/>
          </p:nvPr>
        </p:nvSpPr>
        <p:spPr>
          <a:ln/>
        </p:spPr>
        <p:txBody>
          <a:bodyPr/>
          <a:lstStyle>
            <a:lvl1pPr>
              <a:defRPr/>
            </a:lvl1pPr>
          </a:lstStyle>
          <a:p>
            <a:pPr>
              <a:defRPr/>
            </a:pPr>
            <a:fld id="{59641911-E353-E34A-8E3C-35A1A6803D19}" type="slidenum">
              <a:rPr lang="en-US" altLang="en-US"/>
              <a:pPr>
                <a:defRPr/>
              </a:pPr>
              <a:t>‹#›</a:t>
            </a:fld>
            <a:endParaRPr lang="en-US" altLang="en-US"/>
          </a:p>
        </p:txBody>
      </p:sp>
    </p:spTree>
    <p:extLst>
      <p:ext uri="{BB962C8B-B14F-4D97-AF65-F5344CB8AC3E}">
        <p14:creationId xmlns:p14="http://schemas.microsoft.com/office/powerpoint/2010/main" val="4193068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a:extLst>
              <a:ext uri="{FF2B5EF4-FFF2-40B4-BE49-F238E27FC236}">
                <a16:creationId xmlns:a16="http://schemas.microsoft.com/office/drawing/2014/main" id="{F042403F-49AB-9549-A66D-15AF048B754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A374644-F56D-E04E-B3F6-97A35B08514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E60097A-0EB1-F049-A7D2-E80583A27759}"/>
              </a:ext>
            </a:extLst>
          </p:cNvPr>
          <p:cNvSpPr>
            <a:spLocks noGrp="1" noChangeArrowheads="1"/>
          </p:cNvSpPr>
          <p:nvPr>
            <p:ph type="sldNum" sz="quarter" idx="12"/>
          </p:nvPr>
        </p:nvSpPr>
        <p:spPr>
          <a:ln/>
        </p:spPr>
        <p:txBody>
          <a:bodyPr/>
          <a:lstStyle>
            <a:lvl1pPr>
              <a:defRPr/>
            </a:lvl1pPr>
          </a:lstStyle>
          <a:p>
            <a:pPr>
              <a:defRPr/>
            </a:pPr>
            <a:fld id="{1CEA244E-A905-C248-BED1-529E1DDF9216}" type="slidenum">
              <a:rPr lang="en-US" altLang="en-US"/>
              <a:pPr>
                <a:defRPr/>
              </a:pPr>
              <a:t>‹#›</a:t>
            </a:fld>
            <a:endParaRPr lang="en-US" altLang="en-US"/>
          </a:p>
        </p:txBody>
      </p:sp>
    </p:spTree>
    <p:extLst>
      <p:ext uri="{BB962C8B-B14F-4D97-AF65-F5344CB8AC3E}">
        <p14:creationId xmlns:p14="http://schemas.microsoft.com/office/powerpoint/2010/main" val="3730928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a:extLst>
              <a:ext uri="{FF2B5EF4-FFF2-40B4-BE49-F238E27FC236}">
                <a16:creationId xmlns:a16="http://schemas.microsoft.com/office/drawing/2014/main" id="{D990401F-8267-854B-84EA-8D181CE0EC2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178BDBB-EAD0-3B4A-AD24-64F2D76EFE8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C81DB58-ACAC-8541-AEF1-CE392C27149E}"/>
              </a:ext>
            </a:extLst>
          </p:cNvPr>
          <p:cNvSpPr>
            <a:spLocks noGrp="1" noChangeArrowheads="1"/>
          </p:cNvSpPr>
          <p:nvPr>
            <p:ph type="sldNum" sz="quarter" idx="12"/>
          </p:nvPr>
        </p:nvSpPr>
        <p:spPr>
          <a:ln/>
        </p:spPr>
        <p:txBody>
          <a:bodyPr/>
          <a:lstStyle>
            <a:lvl1pPr>
              <a:defRPr/>
            </a:lvl1pPr>
          </a:lstStyle>
          <a:p>
            <a:pPr>
              <a:defRPr/>
            </a:pPr>
            <a:fld id="{434EE446-DA82-C64B-A0A3-B73C63D407AE}" type="slidenum">
              <a:rPr lang="en-US" altLang="en-US"/>
              <a:pPr>
                <a:defRPr/>
              </a:pPr>
              <a:t>‹#›</a:t>
            </a:fld>
            <a:endParaRPr lang="en-US" altLang="en-US"/>
          </a:p>
        </p:txBody>
      </p:sp>
    </p:spTree>
    <p:extLst>
      <p:ext uri="{BB962C8B-B14F-4D97-AF65-F5344CB8AC3E}">
        <p14:creationId xmlns:p14="http://schemas.microsoft.com/office/powerpoint/2010/main" val="2755264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a:extLst>
              <a:ext uri="{FF2B5EF4-FFF2-40B4-BE49-F238E27FC236}">
                <a16:creationId xmlns:a16="http://schemas.microsoft.com/office/drawing/2014/main" id="{941938E8-53AA-864F-9921-E48002307B2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a:extLst>
              <a:ext uri="{FF2B5EF4-FFF2-40B4-BE49-F238E27FC236}">
                <a16:creationId xmlns:a16="http://schemas.microsoft.com/office/drawing/2014/main" id="{7DBD4753-EAE5-684A-BF55-6E17243787D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A19C0F14-0F3D-D240-AABA-7F42E64C9684}"/>
              </a:ext>
            </a:extLst>
          </p:cNvPr>
          <p:cNvSpPr>
            <a:spLocks noGrp="1" noChangeArrowheads="1"/>
          </p:cNvSpPr>
          <p:nvPr>
            <p:ph type="sldNum" sz="quarter" idx="12"/>
          </p:nvPr>
        </p:nvSpPr>
        <p:spPr>
          <a:ln/>
        </p:spPr>
        <p:txBody>
          <a:bodyPr/>
          <a:lstStyle>
            <a:lvl1pPr>
              <a:defRPr/>
            </a:lvl1pPr>
          </a:lstStyle>
          <a:p>
            <a:pPr>
              <a:defRPr/>
            </a:pPr>
            <a:fld id="{61A411C0-783F-9746-A6FA-A8BC96BF47FB}" type="slidenum">
              <a:rPr lang="en-US" altLang="en-US"/>
              <a:pPr>
                <a:defRPr/>
              </a:pPr>
              <a:t>‹#›</a:t>
            </a:fld>
            <a:endParaRPr lang="en-US" altLang="en-US"/>
          </a:p>
        </p:txBody>
      </p:sp>
    </p:spTree>
    <p:extLst>
      <p:ext uri="{BB962C8B-B14F-4D97-AF65-F5344CB8AC3E}">
        <p14:creationId xmlns:p14="http://schemas.microsoft.com/office/powerpoint/2010/main" val="4294672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a:extLst>
              <a:ext uri="{FF2B5EF4-FFF2-40B4-BE49-F238E27FC236}">
                <a16:creationId xmlns:a16="http://schemas.microsoft.com/office/drawing/2014/main" id="{B78602E8-B34E-DC4D-9500-B7E5994B2CB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5EAD314-DCC4-5D4E-A6F0-3B049713FBD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F85CED8-8E00-7443-B16D-52816F0691D3}"/>
              </a:ext>
            </a:extLst>
          </p:cNvPr>
          <p:cNvSpPr>
            <a:spLocks noGrp="1" noChangeArrowheads="1"/>
          </p:cNvSpPr>
          <p:nvPr>
            <p:ph type="sldNum" sz="quarter" idx="12"/>
          </p:nvPr>
        </p:nvSpPr>
        <p:spPr>
          <a:ln/>
        </p:spPr>
        <p:txBody>
          <a:bodyPr/>
          <a:lstStyle>
            <a:lvl1pPr>
              <a:defRPr/>
            </a:lvl1pPr>
          </a:lstStyle>
          <a:p>
            <a:pPr>
              <a:defRPr/>
            </a:pPr>
            <a:fld id="{71D1B55B-4E3C-FC40-856F-601AB3D9118D}" type="slidenum">
              <a:rPr lang="en-US" altLang="en-US"/>
              <a:pPr>
                <a:defRPr/>
              </a:pPr>
              <a:t>‹#›</a:t>
            </a:fld>
            <a:endParaRPr lang="en-US" altLang="en-US"/>
          </a:p>
        </p:txBody>
      </p:sp>
    </p:spTree>
    <p:extLst>
      <p:ext uri="{BB962C8B-B14F-4D97-AF65-F5344CB8AC3E}">
        <p14:creationId xmlns:p14="http://schemas.microsoft.com/office/powerpoint/2010/main" val="1767042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a:extLst>
              <a:ext uri="{FF2B5EF4-FFF2-40B4-BE49-F238E27FC236}">
                <a16:creationId xmlns:a16="http://schemas.microsoft.com/office/drawing/2014/main" id="{8EFD7469-6D50-8B4A-A307-31EE620EB9B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A33A51D-AE16-5441-905F-88F00D1A4AC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135ED62-CCE7-494F-8A4D-94DECF2B8B23}"/>
              </a:ext>
            </a:extLst>
          </p:cNvPr>
          <p:cNvSpPr>
            <a:spLocks noGrp="1" noChangeArrowheads="1"/>
          </p:cNvSpPr>
          <p:nvPr>
            <p:ph type="sldNum" sz="quarter" idx="12"/>
          </p:nvPr>
        </p:nvSpPr>
        <p:spPr>
          <a:ln/>
        </p:spPr>
        <p:txBody>
          <a:bodyPr/>
          <a:lstStyle>
            <a:lvl1pPr>
              <a:defRPr/>
            </a:lvl1pPr>
          </a:lstStyle>
          <a:p>
            <a:pPr>
              <a:defRPr/>
            </a:pPr>
            <a:fld id="{BA30D9A5-2B8D-2C43-83C0-2BB06DFDE180}" type="slidenum">
              <a:rPr lang="en-US" altLang="en-US"/>
              <a:pPr>
                <a:defRPr/>
              </a:pPr>
              <a:t>‹#›</a:t>
            </a:fld>
            <a:endParaRPr lang="en-US" altLang="en-US"/>
          </a:p>
        </p:txBody>
      </p:sp>
    </p:spTree>
    <p:extLst>
      <p:ext uri="{BB962C8B-B14F-4D97-AF65-F5344CB8AC3E}">
        <p14:creationId xmlns:p14="http://schemas.microsoft.com/office/powerpoint/2010/main" val="1622776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a:extLst>
              <a:ext uri="{FF2B5EF4-FFF2-40B4-BE49-F238E27FC236}">
                <a16:creationId xmlns:a16="http://schemas.microsoft.com/office/drawing/2014/main" id="{142F9761-B6AA-894F-BD6A-5C5169DEFD8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465485A-6433-044D-861A-0B0FA6266FA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74A5DFA-5A2D-6544-9502-C9F523EF6101}"/>
              </a:ext>
            </a:extLst>
          </p:cNvPr>
          <p:cNvSpPr>
            <a:spLocks noGrp="1" noChangeArrowheads="1"/>
          </p:cNvSpPr>
          <p:nvPr>
            <p:ph type="sldNum" sz="quarter" idx="12"/>
          </p:nvPr>
        </p:nvSpPr>
        <p:spPr>
          <a:ln/>
        </p:spPr>
        <p:txBody>
          <a:bodyPr/>
          <a:lstStyle>
            <a:lvl1pPr>
              <a:defRPr/>
            </a:lvl1pPr>
          </a:lstStyle>
          <a:p>
            <a:pPr>
              <a:defRPr/>
            </a:pPr>
            <a:fld id="{4D92331A-7D4E-A642-B079-8EFF221B8C11}" type="slidenum">
              <a:rPr lang="en-US" altLang="en-US"/>
              <a:pPr>
                <a:defRPr/>
              </a:pPr>
              <a:t>‹#›</a:t>
            </a:fld>
            <a:endParaRPr lang="en-US" altLang="en-US"/>
          </a:p>
        </p:txBody>
      </p:sp>
    </p:spTree>
    <p:extLst>
      <p:ext uri="{BB962C8B-B14F-4D97-AF65-F5344CB8AC3E}">
        <p14:creationId xmlns:p14="http://schemas.microsoft.com/office/powerpoint/2010/main" val="47943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a:extLst>
              <a:ext uri="{FF2B5EF4-FFF2-40B4-BE49-F238E27FC236}">
                <a16:creationId xmlns:a16="http://schemas.microsoft.com/office/drawing/2014/main" id="{1687275A-3DC2-9E4F-83E6-FA6F4257397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55CD55C7-4D4B-BA46-ADB2-B7E29C78FEA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39F78AF6-7F46-EB47-BC63-3F832EC35E82}"/>
              </a:ext>
            </a:extLst>
          </p:cNvPr>
          <p:cNvSpPr>
            <a:spLocks noGrp="1" noChangeArrowheads="1"/>
          </p:cNvSpPr>
          <p:nvPr>
            <p:ph type="sldNum" sz="quarter" idx="12"/>
          </p:nvPr>
        </p:nvSpPr>
        <p:spPr>
          <a:ln/>
        </p:spPr>
        <p:txBody>
          <a:bodyPr/>
          <a:lstStyle>
            <a:lvl1pPr>
              <a:defRPr/>
            </a:lvl1pPr>
          </a:lstStyle>
          <a:p>
            <a:pPr>
              <a:defRPr/>
            </a:pPr>
            <a:fld id="{F9C8B0D4-0A37-E141-AD04-8BF38677873A}" type="slidenum">
              <a:rPr lang="en-US" altLang="en-US"/>
              <a:pPr>
                <a:defRPr/>
              </a:pPr>
              <a:t>‹#›</a:t>
            </a:fld>
            <a:endParaRPr lang="en-US" altLang="en-US"/>
          </a:p>
        </p:txBody>
      </p:sp>
    </p:spTree>
    <p:extLst>
      <p:ext uri="{BB962C8B-B14F-4D97-AF65-F5344CB8AC3E}">
        <p14:creationId xmlns:p14="http://schemas.microsoft.com/office/powerpoint/2010/main" val="143423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a:extLst>
              <a:ext uri="{FF2B5EF4-FFF2-40B4-BE49-F238E27FC236}">
                <a16:creationId xmlns:a16="http://schemas.microsoft.com/office/drawing/2014/main" id="{BAAA04A8-C4AB-AD44-B763-B99739CB105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3CD68E5C-6B3A-C743-B5E5-6A0D4528702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1CEF7FFD-4467-FA4F-B343-C526123EE82D}"/>
              </a:ext>
            </a:extLst>
          </p:cNvPr>
          <p:cNvSpPr>
            <a:spLocks noGrp="1" noChangeArrowheads="1"/>
          </p:cNvSpPr>
          <p:nvPr>
            <p:ph type="sldNum" sz="quarter" idx="12"/>
          </p:nvPr>
        </p:nvSpPr>
        <p:spPr>
          <a:ln/>
        </p:spPr>
        <p:txBody>
          <a:bodyPr/>
          <a:lstStyle>
            <a:lvl1pPr>
              <a:defRPr/>
            </a:lvl1pPr>
          </a:lstStyle>
          <a:p>
            <a:pPr>
              <a:defRPr/>
            </a:pPr>
            <a:fld id="{3EAF065D-0ACB-4A4E-8200-4C05D8C85A44}" type="slidenum">
              <a:rPr lang="en-US" altLang="en-US"/>
              <a:pPr>
                <a:defRPr/>
              </a:pPr>
              <a:t>‹#›</a:t>
            </a:fld>
            <a:endParaRPr lang="en-US" altLang="en-US"/>
          </a:p>
        </p:txBody>
      </p:sp>
    </p:spTree>
    <p:extLst>
      <p:ext uri="{BB962C8B-B14F-4D97-AF65-F5344CB8AC3E}">
        <p14:creationId xmlns:p14="http://schemas.microsoft.com/office/powerpoint/2010/main" val="2137113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1C1AABB-DA10-9D45-A1F1-7E972326AE6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25D09F8C-B447-BC42-ACDD-691D8020E63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EF9D861D-E244-6643-A213-5689BD344DDF}"/>
              </a:ext>
            </a:extLst>
          </p:cNvPr>
          <p:cNvSpPr>
            <a:spLocks noGrp="1" noChangeArrowheads="1"/>
          </p:cNvSpPr>
          <p:nvPr>
            <p:ph type="sldNum" sz="quarter" idx="12"/>
          </p:nvPr>
        </p:nvSpPr>
        <p:spPr>
          <a:ln/>
        </p:spPr>
        <p:txBody>
          <a:bodyPr/>
          <a:lstStyle>
            <a:lvl1pPr>
              <a:defRPr/>
            </a:lvl1pPr>
          </a:lstStyle>
          <a:p>
            <a:pPr>
              <a:defRPr/>
            </a:pPr>
            <a:fld id="{F592C83E-38F6-7340-B17A-D93C6285C67D}" type="slidenum">
              <a:rPr lang="en-US" altLang="en-US"/>
              <a:pPr>
                <a:defRPr/>
              </a:pPr>
              <a:t>‹#›</a:t>
            </a:fld>
            <a:endParaRPr lang="en-US" altLang="en-US"/>
          </a:p>
        </p:txBody>
      </p:sp>
    </p:spTree>
    <p:extLst>
      <p:ext uri="{BB962C8B-B14F-4D97-AF65-F5344CB8AC3E}">
        <p14:creationId xmlns:p14="http://schemas.microsoft.com/office/powerpoint/2010/main" val="3874393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a:extLst>
              <a:ext uri="{FF2B5EF4-FFF2-40B4-BE49-F238E27FC236}">
                <a16:creationId xmlns:a16="http://schemas.microsoft.com/office/drawing/2014/main" id="{47E9264D-9FFE-DE44-B4CA-A9CD0C15BCF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FCE8F03-5EEF-9C46-AD0F-636CFF9FBB2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6580C022-13D8-7741-A443-DA7DE10EFF0E}"/>
              </a:ext>
            </a:extLst>
          </p:cNvPr>
          <p:cNvSpPr>
            <a:spLocks noGrp="1" noChangeArrowheads="1"/>
          </p:cNvSpPr>
          <p:nvPr>
            <p:ph type="sldNum" sz="quarter" idx="12"/>
          </p:nvPr>
        </p:nvSpPr>
        <p:spPr>
          <a:ln/>
        </p:spPr>
        <p:txBody>
          <a:bodyPr/>
          <a:lstStyle>
            <a:lvl1pPr>
              <a:defRPr/>
            </a:lvl1pPr>
          </a:lstStyle>
          <a:p>
            <a:pPr>
              <a:defRPr/>
            </a:pPr>
            <a:fld id="{05F9870E-BF3C-4840-9200-B0F2E9EE8CC7}" type="slidenum">
              <a:rPr lang="en-US" altLang="en-US"/>
              <a:pPr>
                <a:defRPr/>
              </a:pPr>
              <a:t>‹#›</a:t>
            </a:fld>
            <a:endParaRPr lang="en-US" altLang="en-US"/>
          </a:p>
        </p:txBody>
      </p:sp>
    </p:spTree>
    <p:extLst>
      <p:ext uri="{BB962C8B-B14F-4D97-AF65-F5344CB8AC3E}">
        <p14:creationId xmlns:p14="http://schemas.microsoft.com/office/powerpoint/2010/main" val="2512732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a:extLst>
              <a:ext uri="{FF2B5EF4-FFF2-40B4-BE49-F238E27FC236}">
                <a16:creationId xmlns:a16="http://schemas.microsoft.com/office/drawing/2014/main" id="{AF889938-951D-6043-ABBB-524B2336F16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E2B0C7C-EDA1-D148-8EB7-06F15C4182D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F8A80AA-F1ED-5C41-B808-FAF7F8DCB0B4}"/>
              </a:ext>
            </a:extLst>
          </p:cNvPr>
          <p:cNvSpPr>
            <a:spLocks noGrp="1" noChangeArrowheads="1"/>
          </p:cNvSpPr>
          <p:nvPr>
            <p:ph type="sldNum" sz="quarter" idx="12"/>
          </p:nvPr>
        </p:nvSpPr>
        <p:spPr>
          <a:ln/>
        </p:spPr>
        <p:txBody>
          <a:bodyPr/>
          <a:lstStyle>
            <a:lvl1pPr>
              <a:defRPr/>
            </a:lvl1pPr>
          </a:lstStyle>
          <a:p>
            <a:pPr>
              <a:defRPr/>
            </a:pPr>
            <a:fld id="{40F89E8D-9BFA-414F-839B-00CDD5B04265}" type="slidenum">
              <a:rPr lang="en-US" altLang="en-US"/>
              <a:pPr>
                <a:defRPr/>
              </a:pPr>
              <a:t>‹#›</a:t>
            </a:fld>
            <a:endParaRPr lang="en-US" altLang="en-US"/>
          </a:p>
        </p:txBody>
      </p:sp>
    </p:spTree>
    <p:extLst>
      <p:ext uri="{BB962C8B-B14F-4D97-AF65-F5344CB8AC3E}">
        <p14:creationId xmlns:p14="http://schemas.microsoft.com/office/powerpoint/2010/main" val="2608840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A124AC0-2899-5B4F-BCED-FD69C8513311}"/>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Rectangle 3">
            <a:extLst>
              <a:ext uri="{FF2B5EF4-FFF2-40B4-BE49-F238E27FC236}">
                <a16:creationId xmlns:a16="http://schemas.microsoft.com/office/drawing/2014/main" id="{527682DF-4C6B-3442-B48F-3144C29913A3}"/>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28" name="Rectangle 4">
            <a:extLst>
              <a:ext uri="{FF2B5EF4-FFF2-40B4-BE49-F238E27FC236}">
                <a16:creationId xmlns:a16="http://schemas.microsoft.com/office/drawing/2014/main" id="{50B8B54E-9053-7B4F-A935-9731EBC7F05A}"/>
              </a:ext>
            </a:extLst>
          </p:cNvPr>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Times" panose="02020603050405020304" pitchFamily="18" charset="0"/>
                <a:ea typeface="MS PGothic" panose="020B0600070205080204" pitchFamily="34" charset="-128"/>
              </a:defRPr>
            </a:lvl1pPr>
          </a:lstStyle>
          <a:p>
            <a:pPr>
              <a:defRPr/>
            </a:pPr>
            <a:endParaRPr lang="en-US" altLang="en-US"/>
          </a:p>
        </p:txBody>
      </p:sp>
      <p:sp>
        <p:nvSpPr>
          <p:cNvPr id="1029" name="Rectangle 5">
            <a:extLst>
              <a:ext uri="{FF2B5EF4-FFF2-40B4-BE49-F238E27FC236}">
                <a16:creationId xmlns:a16="http://schemas.microsoft.com/office/drawing/2014/main" id="{3A2C9484-2D00-2A47-BB9E-8000CF137D43}"/>
              </a:ext>
            </a:extLst>
          </p:cNvPr>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Times" panose="02020603050405020304" pitchFamily="18" charset="0"/>
                <a:ea typeface="MS PGothic" panose="020B0600070205080204" pitchFamily="34" charset="-128"/>
              </a:defRPr>
            </a:lvl1pPr>
          </a:lstStyle>
          <a:p>
            <a:pPr>
              <a:defRPr/>
            </a:pPr>
            <a:endParaRPr lang="en-US" altLang="en-US"/>
          </a:p>
        </p:txBody>
      </p:sp>
      <p:sp>
        <p:nvSpPr>
          <p:cNvPr id="1030" name="Rectangle 6">
            <a:extLst>
              <a:ext uri="{FF2B5EF4-FFF2-40B4-BE49-F238E27FC236}">
                <a16:creationId xmlns:a16="http://schemas.microsoft.com/office/drawing/2014/main" id="{7350D7B9-226F-B140-95E9-52C1F731CC5C}"/>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Times" panose="02020603050405020304" pitchFamily="18" charset="0"/>
                <a:ea typeface="MS PGothic" panose="020B0600070205080204" pitchFamily="34" charset="-128"/>
              </a:defRPr>
            </a:lvl1pPr>
          </a:lstStyle>
          <a:p>
            <a:pPr>
              <a:defRPr/>
            </a:pPr>
            <a:fld id="{44EB0A14-718C-8A42-8400-689943865E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1" fontAlgn="base" hangingPunct="1">
        <a:spcBef>
          <a:spcPct val="0"/>
        </a:spcBef>
        <a:spcAft>
          <a:spcPct val="0"/>
        </a:spcAft>
        <a:defRPr sz="4400">
          <a:solidFill>
            <a:schemeClr val="tx2"/>
          </a:solidFill>
          <a:latin typeface="+mj-lt"/>
          <a:ea typeface="MS PGothic" panose="020B0600070205080204" pitchFamily="34" charset="-128"/>
          <a:cs typeface="MS PGothic" panose="020B0600070205080204" pitchFamily="34" charset="-128"/>
        </a:defRPr>
      </a:lvl1pPr>
      <a:lvl2pPr algn="ctr" rtl="0" eaLnBrk="1" fontAlgn="base" hangingPunct="1">
        <a:spcBef>
          <a:spcPct val="0"/>
        </a:spcBef>
        <a:spcAft>
          <a:spcPct val="0"/>
        </a:spcAft>
        <a:defRPr sz="4400">
          <a:solidFill>
            <a:schemeClr val="tx2"/>
          </a:solidFill>
          <a:latin typeface="Calibri" charset="0"/>
          <a:ea typeface="MS PGothic" panose="020B0600070205080204" pitchFamily="34" charset="-128"/>
          <a:cs typeface="MS PGothic" panose="020B0600070205080204" pitchFamily="34" charset="-128"/>
        </a:defRPr>
      </a:lvl2pPr>
      <a:lvl3pPr algn="ctr" rtl="0" eaLnBrk="1" fontAlgn="base" hangingPunct="1">
        <a:spcBef>
          <a:spcPct val="0"/>
        </a:spcBef>
        <a:spcAft>
          <a:spcPct val="0"/>
        </a:spcAft>
        <a:defRPr sz="4400">
          <a:solidFill>
            <a:schemeClr val="tx2"/>
          </a:solidFill>
          <a:latin typeface="Calibri" charset="0"/>
          <a:ea typeface="MS PGothic" panose="020B0600070205080204" pitchFamily="34" charset="-128"/>
          <a:cs typeface="MS PGothic" panose="020B0600070205080204" pitchFamily="34" charset="-128"/>
        </a:defRPr>
      </a:lvl3pPr>
      <a:lvl4pPr algn="ctr" rtl="0" eaLnBrk="1" fontAlgn="base" hangingPunct="1">
        <a:spcBef>
          <a:spcPct val="0"/>
        </a:spcBef>
        <a:spcAft>
          <a:spcPct val="0"/>
        </a:spcAft>
        <a:defRPr sz="4400">
          <a:solidFill>
            <a:schemeClr val="tx2"/>
          </a:solidFill>
          <a:latin typeface="Calibri" charset="0"/>
          <a:ea typeface="MS PGothic" panose="020B0600070205080204" pitchFamily="34" charset="-128"/>
          <a:cs typeface="MS PGothic" panose="020B0600070205080204" pitchFamily="34" charset="-128"/>
        </a:defRPr>
      </a:lvl4pPr>
      <a:lvl5pPr algn="ctr" rtl="0" eaLnBrk="1" fontAlgn="base" hangingPunct="1">
        <a:spcBef>
          <a:spcPct val="0"/>
        </a:spcBef>
        <a:spcAft>
          <a:spcPct val="0"/>
        </a:spcAft>
        <a:defRPr sz="4400">
          <a:solidFill>
            <a:schemeClr val="tx2"/>
          </a:solidFill>
          <a:latin typeface="Calibri" charset="0"/>
          <a:ea typeface="MS PGothic" panose="020B0600070205080204" pitchFamily="34" charset="-128"/>
          <a:cs typeface="MS PGothic" panose="020B0600070205080204" pitchFamily="34" charset="-128"/>
        </a:defRPr>
      </a:lvl5pPr>
      <a:lvl6pPr marL="457200" algn="ctr" rtl="0" eaLnBrk="1" fontAlgn="base" hangingPunct="1">
        <a:spcBef>
          <a:spcPct val="0"/>
        </a:spcBef>
        <a:spcAft>
          <a:spcPct val="0"/>
        </a:spcAft>
        <a:defRPr sz="4400">
          <a:solidFill>
            <a:schemeClr val="tx2"/>
          </a:solidFill>
          <a:latin typeface="Times" pitchFamily="16" charset="0"/>
        </a:defRPr>
      </a:lvl6pPr>
      <a:lvl7pPr marL="914400" algn="ctr" rtl="0" eaLnBrk="1" fontAlgn="base" hangingPunct="1">
        <a:spcBef>
          <a:spcPct val="0"/>
        </a:spcBef>
        <a:spcAft>
          <a:spcPct val="0"/>
        </a:spcAft>
        <a:defRPr sz="4400">
          <a:solidFill>
            <a:schemeClr val="tx2"/>
          </a:solidFill>
          <a:latin typeface="Times" pitchFamily="16" charset="0"/>
        </a:defRPr>
      </a:lvl7pPr>
      <a:lvl8pPr marL="1371600" algn="ctr" rtl="0" eaLnBrk="1" fontAlgn="base" hangingPunct="1">
        <a:spcBef>
          <a:spcPct val="0"/>
        </a:spcBef>
        <a:spcAft>
          <a:spcPct val="0"/>
        </a:spcAft>
        <a:defRPr sz="4400">
          <a:solidFill>
            <a:schemeClr val="tx2"/>
          </a:solidFill>
          <a:latin typeface="Times" pitchFamily="16" charset="0"/>
        </a:defRPr>
      </a:lvl8pPr>
      <a:lvl9pPr marL="1828800" algn="ctr" rtl="0" eaLnBrk="1" fontAlgn="base" hangingPunct="1">
        <a:spcBef>
          <a:spcPct val="0"/>
        </a:spcBef>
        <a:spcAft>
          <a:spcPct val="0"/>
        </a:spcAft>
        <a:defRPr sz="4400">
          <a:solidFill>
            <a:schemeClr val="tx2"/>
          </a:solidFill>
          <a:latin typeface="Times" pitchFamily="16"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S PGothic" panose="020B0600070205080204" pitchFamily="34" charset="-128"/>
          <a:cs typeface="MS PGothic" panose="020B0600070205080204" pitchFamily="34" charset="-128"/>
        </a:defRPr>
      </a:lvl1pPr>
      <a:lvl2pPr marL="742950" indent="-285750" algn="l" rtl="0" eaLnBrk="1" fontAlgn="base" hangingPunct="1">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1" fontAlgn="base" hangingPunct="1">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1" fontAlgn="base" hangingPunct="1">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1" fontAlgn="base" hangingPunct="1">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5" name="Group 10">
            <a:extLst>
              <a:ext uri="{FF2B5EF4-FFF2-40B4-BE49-F238E27FC236}">
                <a16:creationId xmlns:a16="http://schemas.microsoft.com/office/drawing/2014/main" id="{204CD9C5-89B2-824F-9D76-A525D6123306}"/>
              </a:ext>
            </a:extLst>
          </p:cNvPr>
          <p:cNvGrpSpPr>
            <a:grpSpLocks/>
          </p:cNvGrpSpPr>
          <p:nvPr/>
        </p:nvGrpSpPr>
        <p:grpSpPr bwMode="auto">
          <a:xfrm>
            <a:off x="3831843" y="6165850"/>
            <a:ext cx="5024813" cy="450850"/>
            <a:chOff x="3834170" y="6165304"/>
            <a:chExt cx="5022166" cy="450883"/>
          </a:xfrm>
        </p:grpSpPr>
        <p:pic>
          <p:nvPicPr>
            <p:cNvPr id="16389" name="Picture 8">
              <a:extLst>
                <a:ext uri="{FF2B5EF4-FFF2-40B4-BE49-F238E27FC236}">
                  <a16:creationId xmlns:a16="http://schemas.microsoft.com/office/drawing/2014/main" id="{840446B1-CAD6-184B-90CA-390FF8F0AE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6165304"/>
              <a:ext cx="1260000" cy="45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Rectangle 4">
              <a:extLst>
                <a:ext uri="{FF2B5EF4-FFF2-40B4-BE49-F238E27FC236}">
                  <a16:creationId xmlns:a16="http://schemas.microsoft.com/office/drawing/2014/main" id="{4EBDB87C-716F-F340-B481-B70C5ADD388A}"/>
                </a:ext>
              </a:extLst>
            </p:cNvPr>
            <p:cNvSpPr>
              <a:spLocks noChangeArrowheads="1"/>
            </p:cNvSpPr>
            <p:nvPr/>
          </p:nvSpPr>
          <p:spPr bwMode="auto">
            <a:xfrm>
              <a:off x="3834170" y="6243409"/>
              <a:ext cx="3618571" cy="353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cs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just">
                <a:spcBef>
                  <a:spcPct val="0"/>
                </a:spcBef>
                <a:buFontTx/>
                <a:buNone/>
              </a:pPr>
              <a:r>
                <a:rPr lang="en-US" altLang="en-US" sz="1700" dirty="0" smtClean="0">
                  <a:solidFill>
                    <a:srgbClr val="404040"/>
                  </a:solidFill>
                </a:rPr>
                <a:t>Transitions Roadshow September 2021</a:t>
              </a:r>
              <a:endParaRPr lang="en-US" altLang="en-US" sz="1700" dirty="0"/>
            </a:p>
          </p:txBody>
        </p:sp>
        <p:cxnSp>
          <p:nvCxnSpPr>
            <p:cNvPr id="14" name="Straight Connector 13">
              <a:extLst>
                <a:ext uri="{FF2B5EF4-FFF2-40B4-BE49-F238E27FC236}">
                  <a16:creationId xmlns:a16="http://schemas.microsoft.com/office/drawing/2014/main" id="{22D0E716-8DC1-DE46-A5CF-57DB53E49D9F}"/>
                </a:ext>
              </a:extLst>
            </p:cNvPr>
            <p:cNvCxnSpPr/>
            <p:nvPr/>
          </p:nvCxnSpPr>
          <p:spPr>
            <a:xfrm>
              <a:off x="7452140" y="6243098"/>
              <a:ext cx="0" cy="3540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386" name="Rectangle 3">
            <a:extLst>
              <a:ext uri="{FF2B5EF4-FFF2-40B4-BE49-F238E27FC236}">
                <a16:creationId xmlns:a16="http://schemas.microsoft.com/office/drawing/2014/main" id="{DFA7841C-42AF-9447-9E86-4A288D16852E}"/>
              </a:ext>
            </a:extLst>
          </p:cNvPr>
          <p:cNvSpPr>
            <a:spLocks noGrp="1" noChangeArrowheads="1"/>
          </p:cNvSpPr>
          <p:nvPr>
            <p:ph type="body" sz="half" idx="1"/>
          </p:nvPr>
        </p:nvSpPr>
        <p:spPr>
          <a:xfrm>
            <a:off x="395288" y="404813"/>
            <a:ext cx="8461375" cy="657225"/>
          </a:xfrm>
        </p:spPr>
        <p:txBody>
          <a:bodyPr/>
          <a:lstStyle/>
          <a:p>
            <a:pPr marL="0" indent="0" eaLnBrk="1" hangingPunct="1">
              <a:buFontTx/>
              <a:buNone/>
            </a:pPr>
            <a:r>
              <a:rPr lang="en-US" altLang="en-US" sz="3600" b="1" dirty="0" smtClean="0">
                <a:solidFill>
                  <a:schemeClr val="accent1"/>
                </a:solidFill>
              </a:rPr>
              <a:t>Building Bridges – Supported Employment</a:t>
            </a:r>
            <a:endParaRPr lang="en-US" altLang="en-US" sz="3600" b="1"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1500" dirty="0">
              <a:solidFill>
                <a:schemeClr val="bg1"/>
              </a:solidFill>
            </a:endParaRPr>
          </a:p>
          <a:p>
            <a:pPr marL="0" indent="0" eaLnBrk="1" hangingPunct="1">
              <a:buFontTx/>
              <a:buNone/>
            </a:pPr>
            <a:r>
              <a:rPr lang="en-US" altLang="en-US" sz="2400" dirty="0">
                <a:solidFill>
                  <a:schemeClr val="bg1"/>
                </a:solidFill>
              </a:rPr>
              <a:t>  </a:t>
            </a:r>
          </a:p>
          <a:p>
            <a:pPr marL="0" indent="0" eaLnBrk="1" hangingPunct="1">
              <a:buFontTx/>
              <a:buNone/>
            </a:pPr>
            <a:r>
              <a:rPr lang="en-US" altLang="en-US" sz="2400" dirty="0">
                <a:solidFill>
                  <a:schemeClr val="bg1"/>
                </a:solidFill>
              </a:rPr>
              <a:t>   </a:t>
            </a:r>
            <a:r>
              <a:rPr lang="en-US" altLang="en-US" sz="2400" dirty="0" smtClean="0"/>
              <a:t>Phil Wood</a:t>
            </a:r>
            <a:endParaRPr lang="en-US" altLang="en-US" sz="2400" dirty="0"/>
          </a:p>
          <a:p>
            <a:pPr marL="0" indent="0" eaLnBrk="1" hangingPunct="1">
              <a:buFontTx/>
              <a:buNone/>
            </a:pPr>
            <a:r>
              <a:rPr lang="en-US" altLang="en-US" sz="2400" dirty="0"/>
              <a:t>   </a:t>
            </a:r>
            <a:r>
              <a:rPr lang="en-US" altLang="en-US" sz="2400" dirty="0" smtClean="0"/>
              <a:t>Keyworker</a:t>
            </a:r>
            <a:endParaRPr lang="en-US" altLang="en-US" sz="2400" dirty="0"/>
          </a:p>
          <a:p>
            <a:pPr marL="0" indent="0" eaLnBrk="1" hangingPunct="1">
              <a:buFontTx/>
              <a:buNone/>
            </a:pPr>
            <a:r>
              <a:rPr lang="en-US" altLang="en-US" sz="2400" dirty="0"/>
              <a:t>   </a:t>
            </a:r>
            <a:r>
              <a:rPr lang="en-US" altLang="en-US" sz="2400" dirty="0" smtClean="0"/>
              <a:t>21</a:t>
            </a:r>
            <a:r>
              <a:rPr lang="en-US" altLang="en-US" sz="2400" baseline="30000" dirty="0" smtClean="0"/>
              <a:t>st</a:t>
            </a:r>
            <a:r>
              <a:rPr lang="en-US" altLang="en-US" sz="2400" dirty="0" smtClean="0"/>
              <a:t> Sept 2021</a:t>
            </a:r>
            <a:endParaRPr lang="en-US" altLang="en-US" sz="2400" dirty="0"/>
          </a:p>
        </p:txBody>
      </p:sp>
      <p:sp>
        <p:nvSpPr>
          <p:cNvPr id="2" name="Round Diagonal Corner Rectangle 1">
            <a:extLst>
              <a:ext uri="{FF2B5EF4-FFF2-40B4-BE49-F238E27FC236}">
                <a16:creationId xmlns:a16="http://schemas.microsoft.com/office/drawing/2014/main" id="{E3D2CCCC-D95A-914D-B061-1E3F14E0671D}"/>
              </a:ext>
            </a:extLst>
          </p:cNvPr>
          <p:cNvSpPr/>
          <p:nvPr/>
        </p:nvSpPr>
        <p:spPr bwMode="auto">
          <a:xfrm>
            <a:off x="2916238" y="1366838"/>
            <a:ext cx="5940425" cy="4113212"/>
          </a:xfrm>
          <a:prstGeom prst="round2DiagRect">
            <a:avLst/>
          </a:prstGeom>
          <a:noFill/>
          <a:ln w="9525" cap="flat" cmpd="sng" algn="ctr">
            <a:solidFill>
              <a:schemeClr val="accent1"/>
            </a:solidFill>
            <a:prstDash val="solid"/>
            <a:round/>
            <a:headEnd type="none" w="med" len="med"/>
            <a:tailEnd type="none" w="med" len="med"/>
          </a:ln>
          <a:effectLst/>
          <a:extLst>
            <a:ext uri="{AF507438-7753-43e0-B8FC-AC1667EBCBE1}"/>
          </a:extLst>
        </p:spPr>
        <p:txBody>
          <a:bodyPr/>
          <a:lstStyle/>
          <a:p>
            <a:pPr>
              <a:defRPr/>
            </a:pPr>
            <a:endParaRPr lang="en-US">
              <a:latin typeface="Times" pitchFamily="16" charset="0"/>
              <a:ea typeface="MS PGothic" charset="-128"/>
            </a:endParaRP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880" r="1569"/>
          <a:stretch/>
        </p:blipFill>
        <p:spPr>
          <a:xfrm>
            <a:off x="2987824" y="2204864"/>
            <a:ext cx="5800021" cy="1296144"/>
          </a:xfrm>
          <a:prstGeom prst="rect">
            <a:avLst/>
          </a:prstGeom>
        </p:spPr>
      </p:pic>
      <p:sp>
        <p:nvSpPr>
          <p:cNvPr id="3" name="TextBox 2"/>
          <p:cNvSpPr txBox="1"/>
          <p:nvPr/>
        </p:nvSpPr>
        <p:spPr>
          <a:xfrm>
            <a:off x="3707904" y="3933056"/>
            <a:ext cx="4824536" cy="600164"/>
          </a:xfrm>
          <a:prstGeom prst="rect">
            <a:avLst/>
          </a:prstGeom>
          <a:noFill/>
        </p:spPr>
        <p:txBody>
          <a:bodyPr wrap="square" rtlCol="0">
            <a:spAutoFit/>
          </a:bodyPr>
          <a:lstStyle/>
          <a:p>
            <a:r>
              <a:rPr lang="en-GB" sz="1100" b="1" dirty="0">
                <a:latin typeface="+mn-lt"/>
              </a:rPr>
              <a:t>Our Funding</a:t>
            </a:r>
          </a:p>
          <a:p>
            <a:r>
              <a:rPr lang="en-GB" sz="1100" b="1" dirty="0">
                <a:latin typeface="+mn-lt"/>
              </a:rPr>
              <a:t>The Building Bridges programme is jointly funded by The National Lottery Community Fund and the European Social Fund. </a:t>
            </a:r>
            <a:endParaRPr lang="en-GB"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1" name="Group 10">
            <a:extLst>
              <a:ext uri="{FF2B5EF4-FFF2-40B4-BE49-F238E27FC236}">
                <a16:creationId xmlns:a16="http://schemas.microsoft.com/office/drawing/2014/main" id="{C51BE357-C267-F840-ACE3-8084412A4ADB}"/>
              </a:ext>
            </a:extLst>
          </p:cNvPr>
          <p:cNvGrpSpPr>
            <a:grpSpLocks/>
          </p:cNvGrpSpPr>
          <p:nvPr/>
        </p:nvGrpSpPr>
        <p:grpSpPr bwMode="auto">
          <a:xfrm>
            <a:off x="3903731" y="6165850"/>
            <a:ext cx="4952931" cy="450850"/>
            <a:chOff x="3903287" y="6165304"/>
            <a:chExt cx="4953049" cy="450883"/>
          </a:xfrm>
        </p:grpSpPr>
        <p:pic>
          <p:nvPicPr>
            <p:cNvPr id="20483" name="Picture 8">
              <a:extLst>
                <a:ext uri="{FF2B5EF4-FFF2-40B4-BE49-F238E27FC236}">
                  <a16:creationId xmlns:a16="http://schemas.microsoft.com/office/drawing/2014/main" id="{28829DB9-E574-9946-A063-3BE8610FED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6165304"/>
              <a:ext cx="1260000" cy="45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Rectangle 4">
              <a:extLst>
                <a:ext uri="{FF2B5EF4-FFF2-40B4-BE49-F238E27FC236}">
                  <a16:creationId xmlns:a16="http://schemas.microsoft.com/office/drawing/2014/main" id="{9FBA7F46-34EF-DB4E-8B81-5FB38BA10C74}"/>
                </a:ext>
              </a:extLst>
            </p:cNvPr>
            <p:cNvSpPr>
              <a:spLocks noChangeArrowheads="1"/>
            </p:cNvSpPr>
            <p:nvPr/>
          </p:nvSpPr>
          <p:spPr bwMode="auto">
            <a:xfrm>
              <a:off x="3903287" y="6243167"/>
              <a:ext cx="3620564" cy="353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cs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just">
                <a:spcBef>
                  <a:spcPct val="0"/>
                </a:spcBef>
                <a:buFontTx/>
                <a:buNone/>
              </a:pPr>
              <a:r>
                <a:rPr lang="en-US" altLang="en-US" sz="1700" dirty="0">
                  <a:solidFill>
                    <a:srgbClr val="404040"/>
                  </a:solidFill>
                </a:rPr>
                <a:t>Transitions Roadshow September 2021</a:t>
              </a:r>
              <a:endParaRPr lang="en-US" altLang="en-US" sz="1700" dirty="0"/>
            </a:p>
          </p:txBody>
        </p:sp>
        <p:cxnSp>
          <p:nvCxnSpPr>
            <p:cNvPr id="14" name="Straight Connector 13">
              <a:extLst>
                <a:ext uri="{FF2B5EF4-FFF2-40B4-BE49-F238E27FC236}">
                  <a16:creationId xmlns:a16="http://schemas.microsoft.com/office/drawing/2014/main" id="{81445280-EAE2-664D-BC41-FFA9823EE2EB}"/>
                </a:ext>
              </a:extLst>
            </p:cNvPr>
            <p:cNvCxnSpPr/>
            <p:nvPr/>
          </p:nvCxnSpPr>
          <p:spPr>
            <a:xfrm>
              <a:off x="7451365" y="6243098"/>
              <a:ext cx="0" cy="3540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482" name="Rectangle 3">
            <a:extLst>
              <a:ext uri="{FF2B5EF4-FFF2-40B4-BE49-F238E27FC236}">
                <a16:creationId xmlns:a16="http://schemas.microsoft.com/office/drawing/2014/main" id="{C0E5A06B-E430-0642-9E75-33AA84EBE87E}"/>
              </a:ext>
            </a:extLst>
          </p:cNvPr>
          <p:cNvSpPr>
            <a:spLocks noGrp="1" noChangeArrowheads="1"/>
          </p:cNvSpPr>
          <p:nvPr>
            <p:ph type="body" sz="half" idx="1"/>
          </p:nvPr>
        </p:nvSpPr>
        <p:spPr>
          <a:xfrm>
            <a:off x="395288" y="404813"/>
            <a:ext cx="8640762" cy="936625"/>
          </a:xfrm>
        </p:spPr>
        <p:txBody>
          <a:bodyPr/>
          <a:lstStyle/>
          <a:p>
            <a:pPr marL="0" indent="0" eaLnBrk="1" hangingPunct="1">
              <a:buFontTx/>
              <a:buNone/>
            </a:pPr>
            <a:r>
              <a:rPr lang="en-US" altLang="en-US" sz="4000" b="1" dirty="0" smtClean="0">
                <a:solidFill>
                  <a:schemeClr val="accent1"/>
                </a:solidFill>
              </a:rPr>
              <a:t>About us……</a:t>
            </a:r>
            <a:endParaRPr lang="en-US" altLang="en-US" sz="4000" b="1"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1500" dirty="0">
              <a:solidFill>
                <a:schemeClr val="bg1"/>
              </a:solidFill>
            </a:endParaRPr>
          </a:p>
          <a:p>
            <a:pPr marL="0" indent="0" eaLnBrk="1" hangingPunct="1">
              <a:buFontTx/>
              <a:buNone/>
            </a:pPr>
            <a:r>
              <a:rPr lang="en-US" altLang="en-US" sz="2400" dirty="0">
                <a:solidFill>
                  <a:schemeClr val="bg1"/>
                </a:solidFill>
              </a:rPr>
              <a:t>  </a:t>
            </a:r>
          </a:p>
        </p:txBody>
      </p:sp>
      <p:sp>
        <p:nvSpPr>
          <p:cNvPr id="2" name="TextBox 1"/>
          <p:cNvSpPr txBox="1"/>
          <p:nvPr/>
        </p:nvSpPr>
        <p:spPr>
          <a:xfrm>
            <a:off x="467544" y="1196752"/>
            <a:ext cx="7992888" cy="2585323"/>
          </a:xfrm>
          <a:prstGeom prst="rect">
            <a:avLst/>
          </a:prstGeom>
          <a:noFill/>
        </p:spPr>
        <p:txBody>
          <a:bodyPr wrap="square" rtlCol="0">
            <a:spAutoFit/>
          </a:bodyPr>
          <a:lstStyle/>
          <a:p>
            <a:r>
              <a:rPr lang="en-GB" sz="1800" dirty="0">
                <a:latin typeface="+mn-lt"/>
              </a:rPr>
              <a:t>The Building Bridges programme supports people across Swindon and Wiltshire who are facing significant challenges in being able to develop their skills, access education or move towards the world of work. If you need help and support to find work or access skills training or education, you could really benefit from taking part in the programme</a:t>
            </a:r>
            <a:r>
              <a:rPr lang="en-GB" sz="1800" dirty="0" smtClean="0">
                <a:latin typeface="+mn-lt"/>
              </a:rPr>
              <a:t>.</a:t>
            </a:r>
          </a:p>
          <a:p>
            <a:endParaRPr lang="en-GB" sz="1800" dirty="0">
              <a:latin typeface="+mn-lt"/>
            </a:endParaRPr>
          </a:p>
          <a:p>
            <a:r>
              <a:rPr lang="en-GB" sz="1800" dirty="0">
                <a:latin typeface="+mn-lt"/>
              </a:rPr>
              <a:t>If you are looking to get into work or education, the programme can help you to develop the skills and qualifications you need and address the practical issues such as transport costs, confidence and help with childcare.</a:t>
            </a:r>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880" r="1569"/>
          <a:stretch/>
        </p:blipFill>
        <p:spPr>
          <a:xfrm>
            <a:off x="243932" y="5877272"/>
            <a:ext cx="3651911" cy="81610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8">
            <a:extLst>
              <a:ext uri="{FF2B5EF4-FFF2-40B4-BE49-F238E27FC236}">
                <a16:creationId xmlns:a16="http://schemas.microsoft.com/office/drawing/2014/main" id="{28829DB9-E574-9946-A063-3BE8610FED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4133" y="6220653"/>
            <a:ext cx="1259969"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Rectangle 4">
            <a:extLst>
              <a:ext uri="{FF2B5EF4-FFF2-40B4-BE49-F238E27FC236}">
                <a16:creationId xmlns:a16="http://schemas.microsoft.com/office/drawing/2014/main" id="{9FBA7F46-34EF-DB4E-8B81-5FB38BA10C74}"/>
              </a:ext>
            </a:extLst>
          </p:cNvPr>
          <p:cNvSpPr>
            <a:spLocks noChangeArrowheads="1"/>
          </p:cNvSpPr>
          <p:nvPr/>
        </p:nvSpPr>
        <p:spPr bwMode="auto">
          <a:xfrm>
            <a:off x="3877355" y="6298752"/>
            <a:ext cx="3620476" cy="353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cs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just">
              <a:spcBef>
                <a:spcPct val="0"/>
              </a:spcBef>
              <a:buFontTx/>
              <a:buNone/>
            </a:pPr>
            <a:r>
              <a:rPr lang="en-US" altLang="en-US" sz="1700" dirty="0">
                <a:solidFill>
                  <a:srgbClr val="404040"/>
                </a:solidFill>
              </a:rPr>
              <a:t>Transitions Roadshow September 2021</a:t>
            </a:r>
            <a:endParaRPr lang="en-US" altLang="en-US" sz="1700" dirty="0"/>
          </a:p>
        </p:txBody>
      </p:sp>
      <p:cxnSp>
        <p:nvCxnSpPr>
          <p:cNvPr id="14" name="Straight Connector 13">
            <a:extLst>
              <a:ext uri="{FF2B5EF4-FFF2-40B4-BE49-F238E27FC236}">
                <a16:creationId xmlns:a16="http://schemas.microsoft.com/office/drawing/2014/main" id="{81445280-EAE2-664D-BC41-FFA9823EE2EB}"/>
              </a:ext>
            </a:extLst>
          </p:cNvPr>
          <p:cNvCxnSpPr/>
          <p:nvPr/>
        </p:nvCxnSpPr>
        <p:spPr bwMode="auto">
          <a:xfrm>
            <a:off x="7549165" y="6298441"/>
            <a:ext cx="0" cy="3540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l="880" r="1569"/>
          <a:stretch/>
        </p:blipFill>
        <p:spPr>
          <a:xfrm>
            <a:off x="276955" y="6052078"/>
            <a:ext cx="3651911" cy="816101"/>
          </a:xfrm>
          <a:prstGeom prst="rect">
            <a:avLst/>
          </a:prstGeom>
        </p:spPr>
      </p:pic>
      <p:sp>
        <p:nvSpPr>
          <p:cNvPr id="3" name="TextBox 2"/>
          <p:cNvSpPr txBox="1"/>
          <p:nvPr/>
        </p:nvSpPr>
        <p:spPr>
          <a:xfrm>
            <a:off x="755576" y="1772816"/>
            <a:ext cx="1944216" cy="523220"/>
          </a:xfrm>
          <a:prstGeom prst="rect">
            <a:avLst/>
          </a:prstGeom>
          <a:noFill/>
        </p:spPr>
        <p:txBody>
          <a:bodyPr wrap="square" rtlCol="0">
            <a:spAutoFit/>
          </a:bodyPr>
          <a:lstStyle/>
          <a:p>
            <a:r>
              <a:rPr lang="en-GB" sz="1400" dirty="0" smtClean="0">
                <a:solidFill>
                  <a:schemeClr val="accent2">
                    <a:lumMod val="75000"/>
                  </a:schemeClr>
                </a:solidFill>
                <a:latin typeface="+mn-lt"/>
              </a:rPr>
              <a:t>Not Working</a:t>
            </a:r>
          </a:p>
          <a:p>
            <a:endParaRPr lang="en-GB" sz="1400" dirty="0">
              <a:solidFill>
                <a:schemeClr val="accent2">
                  <a:lumMod val="75000"/>
                </a:schemeClr>
              </a:solidFill>
              <a:latin typeface="+mn-lt"/>
            </a:endParaRPr>
          </a:p>
        </p:txBody>
      </p:sp>
      <p:sp>
        <p:nvSpPr>
          <p:cNvPr id="4" name="TextBox 3"/>
          <p:cNvSpPr txBox="1"/>
          <p:nvPr/>
        </p:nvSpPr>
        <p:spPr>
          <a:xfrm>
            <a:off x="755576" y="2043643"/>
            <a:ext cx="2592288" cy="646331"/>
          </a:xfrm>
          <a:prstGeom prst="rect">
            <a:avLst/>
          </a:prstGeom>
          <a:noFill/>
        </p:spPr>
        <p:txBody>
          <a:bodyPr wrap="square" rtlCol="0">
            <a:spAutoFit/>
          </a:bodyPr>
          <a:lstStyle/>
          <a:p>
            <a:r>
              <a:rPr lang="en-GB" sz="1200" dirty="0" smtClean="0">
                <a:latin typeface="+mn-lt"/>
              </a:rPr>
              <a:t>To take part in the programme you must be currently unemployed OR economically inactive. </a:t>
            </a:r>
            <a:endParaRPr lang="en-GB" sz="1200" dirty="0">
              <a:latin typeface="+mn-lt"/>
            </a:endParaRPr>
          </a:p>
        </p:txBody>
      </p:sp>
      <p:grpSp>
        <p:nvGrpSpPr>
          <p:cNvPr id="6" name="Group 5"/>
          <p:cNvGrpSpPr/>
          <p:nvPr/>
        </p:nvGrpSpPr>
        <p:grpSpPr>
          <a:xfrm>
            <a:off x="3347626" y="821538"/>
            <a:ext cx="2592288" cy="2063308"/>
            <a:chOff x="3301291" y="811332"/>
            <a:chExt cx="2592288" cy="2063308"/>
          </a:xfrm>
        </p:grpSpPr>
        <p:pic>
          <p:nvPicPr>
            <p:cNvPr id="11" name="Picture 10"/>
            <p:cNvPicPr>
              <a:picLocks noChangeAspect="1"/>
            </p:cNvPicPr>
            <p:nvPr/>
          </p:nvPicPr>
          <p:blipFill rotWithShape="1">
            <a:blip r:embed="rId4"/>
            <a:srcRect l="54179" t="22477" r="40206" b="65546"/>
            <a:stretch/>
          </p:blipFill>
          <p:spPr>
            <a:xfrm>
              <a:off x="3969497" y="811332"/>
              <a:ext cx="854424" cy="1025309"/>
            </a:xfrm>
            <a:prstGeom prst="rect">
              <a:avLst/>
            </a:prstGeom>
          </p:spPr>
        </p:pic>
        <p:sp>
          <p:nvSpPr>
            <p:cNvPr id="18" name="TextBox 17"/>
            <p:cNvSpPr txBox="1"/>
            <p:nvPr/>
          </p:nvSpPr>
          <p:spPr>
            <a:xfrm>
              <a:off x="3314411" y="1782941"/>
              <a:ext cx="1944216" cy="523220"/>
            </a:xfrm>
            <a:prstGeom prst="rect">
              <a:avLst/>
            </a:prstGeom>
            <a:noFill/>
          </p:spPr>
          <p:txBody>
            <a:bodyPr wrap="square" rtlCol="0">
              <a:spAutoFit/>
            </a:bodyPr>
            <a:lstStyle/>
            <a:p>
              <a:r>
                <a:rPr lang="en-GB" sz="1400" dirty="0" smtClean="0">
                  <a:solidFill>
                    <a:schemeClr val="accent2">
                      <a:lumMod val="75000"/>
                    </a:schemeClr>
                  </a:solidFill>
                  <a:latin typeface="+mn-lt"/>
                </a:rPr>
                <a:t>Zero-Hour Contracts</a:t>
              </a:r>
            </a:p>
            <a:p>
              <a:endParaRPr lang="en-GB" sz="1400" dirty="0">
                <a:solidFill>
                  <a:schemeClr val="accent2">
                    <a:lumMod val="75000"/>
                  </a:schemeClr>
                </a:solidFill>
                <a:latin typeface="+mn-lt"/>
              </a:endParaRPr>
            </a:p>
          </p:txBody>
        </p:sp>
        <p:sp>
          <p:nvSpPr>
            <p:cNvPr id="19" name="TextBox 18"/>
            <p:cNvSpPr txBox="1"/>
            <p:nvPr/>
          </p:nvSpPr>
          <p:spPr>
            <a:xfrm>
              <a:off x="3301291" y="2043643"/>
              <a:ext cx="2592288" cy="830997"/>
            </a:xfrm>
            <a:prstGeom prst="rect">
              <a:avLst/>
            </a:prstGeom>
            <a:noFill/>
          </p:spPr>
          <p:txBody>
            <a:bodyPr wrap="square" rtlCol="0">
              <a:spAutoFit/>
            </a:bodyPr>
            <a:lstStyle/>
            <a:p>
              <a:r>
                <a:rPr lang="en-GB" sz="1200" dirty="0" smtClean="0">
                  <a:latin typeface="+mn-lt"/>
                </a:rPr>
                <a:t>We can only work with people on zero hours contract if they have had no income from employment in the last 3 months.  </a:t>
              </a:r>
              <a:endParaRPr lang="en-GB" sz="1200" dirty="0">
                <a:latin typeface="+mn-lt"/>
              </a:endParaRPr>
            </a:p>
          </p:txBody>
        </p:sp>
      </p:grpSp>
      <p:grpSp>
        <p:nvGrpSpPr>
          <p:cNvPr id="32" name="Group 31"/>
          <p:cNvGrpSpPr/>
          <p:nvPr/>
        </p:nvGrpSpPr>
        <p:grpSpPr>
          <a:xfrm>
            <a:off x="6525723" y="980728"/>
            <a:ext cx="2592288" cy="1713385"/>
            <a:chOff x="6525723" y="980728"/>
            <a:chExt cx="2592288" cy="1713385"/>
          </a:xfrm>
        </p:grpSpPr>
        <p:pic>
          <p:nvPicPr>
            <p:cNvPr id="12" name="Picture 11"/>
            <p:cNvPicPr>
              <a:picLocks noChangeAspect="1"/>
            </p:cNvPicPr>
            <p:nvPr/>
          </p:nvPicPr>
          <p:blipFill rotWithShape="1">
            <a:blip r:embed="rId4"/>
            <a:srcRect l="68777" t="24473" r="25047" b="66544"/>
            <a:stretch/>
          </p:blipFill>
          <p:spPr>
            <a:xfrm>
              <a:off x="7001937" y="980728"/>
              <a:ext cx="991787" cy="811463"/>
            </a:xfrm>
            <a:prstGeom prst="rect">
              <a:avLst/>
            </a:prstGeom>
          </p:spPr>
        </p:pic>
        <p:sp>
          <p:nvSpPr>
            <p:cNvPr id="20" name="TextBox 19"/>
            <p:cNvSpPr txBox="1"/>
            <p:nvPr/>
          </p:nvSpPr>
          <p:spPr>
            <a:xfrm>
              <a:off x="6525723" y="1782941"/>
              <a:ext cx="2320184" cy="523220"/>
            </a:xfrm>
            <a:prstGeom prst="rect">
              <a:avLst/>
            </a:prstGeom>
            <a:noFill/>
          </p:spPr>
          <p:txBody>
            <a:bodyPr wrap="square" rtlCol="0">
              <a:spAutoFit/>
            </a:bodyPr>
            <a:lstStyle/>
            <a:p>
              <a:r>
                <a:rPr lang="en-GB" sz="1400" dirty="0" smtClean="0">
                  <a:solidFill>
                    <a:schemeClr val="accent2">
                      <a:lumMod val="75000"/>
                    </a:schemeClr>
                  </a:solidFill>
                  <a:latin typeface="+mn-lt"/>
                </a:rPr>
                <a:t>Live in Swindon or Wiltshire</a:t>
              </a:r>
            </a:p>
            <a:p>
              <a:endParaRPr lang="en-GB" sz="1400" dirty="0">
                <a:solidFill>
                  <a:schemeClr val="accent2">
                    <a:lumMod val="75000"/>
                  </a:schemeClr>
                </a:solidFill>
                <a:latin typeface="+mn-lt"/>
              </a:endParaRPr>
            </a:p>
          </p:txBody>
        </p:sp>
        <p:sp>
          <p:nvSpPr>
            <p:cNvPr id="21" name="TextBox 20"/>
            <p:cNvSpPr txBox="1"/>
            <p:nvPr/>
          </p:nvSpPr>
          <p:spPr>
            <a:xfrm>
              <a:off x="6525723" y="2047782"/>
              <a:ext cx="2592288" cy="646331"/>
            </a:xfrm>
            <a:prstGeom prst="rect">
              <a:avLst/>
            </a:prstGeom>
            <a:noFill/>
          </p:spPr>
          <p:txBody>
            <a:bodyPr wrap="square" rtlCol="0">
              <a:spAutoFit/>
            </a:bodyPr>
            <a:lstStyle/>
            <a:p>
              <a:r>
                <a:rPr lang="en-GB" sz="1200" dirty="0" smtClean="0">
                  <a:latin typeface="+mn-lt"/>
                </a:rPr>
                <a:t>You must currently live in the Swindon or Wiltshire area in order to take part in the programme. </a:t>
              </a:r>
              <a:endParaRPr lang="en-GB" sz="1200" dirty="0">
                <a:latin typeface="+mn-lt"/>
              </a:endParaRPr>
            </a:p>
          </p:txBody>
        </p:sp>
      </p:grpSp>
      <p:grpSp>
        <p:nvGrpSpPr>
          <p:cNvPr id="8" name="Group 7"/>
          <p:cNvGrpSpPr/>
          <p:nvPr/>
        </p:nvGrpSpPr>
        <p:grpSpPr>
          <a:xfrm>
            <a:off x="6485570" y="3011879"/>
            <a:ext cx="2592288" cy="2221102"/>
            <a:chOff x="6485570" y="3011879"/>
            <a:chExt cx="2592288" cy="2221102"/>
          </a:xfrm>
        </p:grpSpPr>
        <p:sp>
          <p:nvSpPr>
            <p:cNvPr id="26" name="TextBox 25"/>
            <p:cNvSpPr txBox="1"/>
            <p:nvPr/>
          </p:nvSpPr>
          <p:spPr>
            <a:xfrm>
              <a:off x="6499867" y="3984981"/>
              <a:ext cx="2388532" cy="523220"/>
            </a:xfrm>
            <a:prstGeom prst="rect">
              <a:avLst/>
            </a:prstGeom>
            <a:noFill/>
          </p:spPr>
          <p:txBody>
            <a:bodyPr wrap="square" rtlCol="0">
              <a:spAutoFit/>
            </a:bodyPr>
            <a:lstStyle/>
            <a:p>
              <a:r>
                <a:rPr lang="en-GB" sz="1400" dirty="0" smtClean="0">
                  <a:solidFill>
                    <a:schemeClr val="accent2">
                      <a:lumMod val="75000"/>
                    </a:schemeClr>
                  </a:solidFill>
                  <a:latin typeface="+mn-lt"/>
                </a:rPr>
                <a:t>Not in Prison</a:t>
              </a:r>
            </a:p>
            <a:p>
              <a:endParaRPr lang="en-GB" sz="1400" dirty="0">
                <a:solidFill>
                  <a:schemeClr val="accent2">
                    <a:lumMod val="75000"/>
                  </a:schemeClr>
                </a:solidFill>
                <a:latin typeface="+mn-lt"/>
              </a:endParaRPr>
            </a:p>
          </p:txBody>
        </p:sp>
        <p:sp>
          <p:nvSpPr>
            <p:cNvPr id="27" name="TextBox 26"/>
            <p:cNvSpPr txBox="1"/>
            <p:nvPr/>
          </p:nvSpPr>
          <p:spPr>
            <a:xfrm>
              <a:off x="6485570" y="4401984"/>
              <a:ext cx="2592288" cy="830997"/>
            </a:xfrm>
            <a:prstGeom prst="rect">
              <a:avLst/>
            </a:prstGeom>
            <a:noFill/>
          </p:spPr>
          <p:txBody>
            <a:bodyPr wrap="square" rtlCol="0">
              <a:spAutoFit/>
            </a:bodyPr>
            <a:lstStyle/>
            <a:p>
              <a:r>
                <a:rPr lang="en-GB" sz="1200" dirty="0" smtClean="0">
                  <a:latin typeface="+mn-lt"/>
                </a:rPr>
                <a:t>We can work with people who are on probation, however we cannot work with people who are currently in prison. </a:t>
              </a:r>
              <a:endParaRPr lang="en-GB" sz="1200" dirty="0">
                <a:latin typeface="+mn-lt"/>
              </a:endParaRPr>
            </a:p>
          </p:txBody>
        </p:sp>
        <p:pic>
          <p:nvPicPr>
            <p:cNvPr id="28" name="Picture 27"/>
            <p:cNvPicPr>
              <a:picLocks noChangeAspect="1"/>
            </p:cNvPicPr>
            <p:nvPr/>
          </p:nvPicPr>
          <p:blipFill rotWithShape="1">
            <a:blip r:embed="rId4"/>
            <a:srcRect l="39021" t="22477" r="54804" b="65546"/>
            <a:stretch/>
          </p:blipFill>
          <p:spPr>
            <a:xfrm>
              <a:off x="7048780" y="3011879"/>
              <a:ext cx="898099" cy="979744"/>
            </a:xfrm>
            <a:prstGeom prst="rect">
              <a:avLst/>
            </a:prstGeom>
          </p:spPr>
        </p:pic>
      </p:grpSp>
      <p:grpSp>
        <p:nvGrpSpPr>
          <p:cNvPr id="31" name="Group 30"/>
          <p:cNvGrpSpPr/>
          <p:nvPr/>
        </p:nvGrpSpPr>
        <p:grpSpPr>
          <a:xfrm>
            <a:off x="744269" y="3179893"/>
            <a:ext cx="2592288" cy="2791751"/>
            <a:chOff x="744269" y="3179893"/>
            <a:chExt cx="2592288" cy="2791751"/>
          </a:xfrm>
        </p:grpSpPr>
        <p:sp>
          <p:nvSpPr>
            <p:cNvPr id="22" name="TextBox 21"/>
            <p:cNvSpPr txBox="1"/>
            <p:nvPr/>
          </p:nvSpPr>
          <p:spPr>
            <a:xfrm>
              <a:off x="754184" y="3990468"/>
              <a:ext cx="1944216" cy="523220"/>
            </a:xfrm>
            <a:prstGeom prst="rect">
              <a:avLst/>
            </a:prstGeom>
            <a:noFill/>
          </p:spPr>
          <p:txBody>
            <a:bodyPr wrap="square" rtlCol="0">
              <a:spAutoFit/>
            </a:bodyPr>
            <a:lstStyle/>
            <a:p>
              <a:r>
                <a:rPr lang="en-GB" sz="1400" dirty="0" smtClean="0">
                  <a:solidFill>
                    <a:schemeClr val="accent2">
                      <a:lumMod val="75000"/>
                    </a:schemeClr>
                  </a:solidFill>
                  <a:latin typeface="+mn-lt"/>
                </a:rPr>
                <a:t>Be Aged 15 or Over</a:t>
              </a:r>
            </a:p>
            <a:p>
              <a:endParaRPr lang="en-GB" sz="1400" dirty="0">
                <a:solidFill>
                  <a:schemeClr val="accent2">
                    <a:lumMod val="75000"/>
                  </a:schemeClr>
                </a:solidFill>
                <a:latin typeface="+mn-lt"/>
              </a:endParaRPr>
            </a:p>
          </p:txBody>
        </p:sp>
        <p:sp>
          <p:nvSpPr>
            <p:cNvPr id="23" name="TextBox 22"/>
            <p:cNvSpPr txBox="1"/>
            <p:nvPr/>
          </p:nvSpPr>
          <p:spPr>
            <a:xfrm>
              <a:off x="744269" y="4401984"/>
              <a:ext cx="2592288" cy="1569660"/>
            </a:xfrm>
            <a:prstGeom prst="rect">
              <a:avLst/>
            </a:prstGeom>
            <a:noFill/>
          </p:spPr>
          <p:txBody>
            <a:bodyPr wrap="square" rtlCol="0">
              <a:spAutoFit/>
            </a:bodyPr>
            <a:lstStyle/>
            <a:p>
              <a:r>
                <a:rPr lang="en-GB" sz="1200" dirty="0" smtClean="0">
                  <a:latin typeface="+mn-lt"/>
                </a:rPr>
                <a:t>You must be aged 15 or over to take part in the programme. Participants under 16 will need permission from a parent or legal guardian to take part. Please note: we can only support young people aged 15-18 who are not in education, employment or training (NEET) or at </a:t>
              </a:r>
              <a:r>
                <a:rPr lang="en-GB" sz="1200" dirty="0">
                  <a:latin typeface="+mn-lt"/>
                </a:rPr>
                <a:t>r</a:t>
              </a:r>
              <a:r>
                <a:rPr lang="en-GB" sz="1200" dirty="0" smtClean="0">
                  <a:latin typeface="+mn-lt"/>
                </a:rPr>
                <a:t>isk of becoming NEET. </a:t>
              </a:r>
              <a:endParaRPr lang="en-GB" sz="1200" dirty="0">
                <a:latin typeface="+mn-lt"/>
              </a:endParaRPr>
            </a:p>
          </p:txBody>
        </p:sp>
        <p:pic>
          <p:nvPicPr>
            <p:cNvPr id="30" name="Picture 29"/>
            <p:cNvPicPr>
              <a:picLocks noChangeAspect="1"/>
            </p:cNvPicPr>
            <p:nvPr/>
          </p:nvPicPr>
          <p:blipFill rotWithShape="1">
            <a:blip r:embed="rId4"/>
            <a:srcRect l="68777" t="24473" r="25047" b="66544"/>
            <a:stretch/>
          </p:blipFill>
          <p:spPr>
            <a:xfrm>
              <a:off x="1296376" y="3179893"/>
              <a:ext cx="991787" cy="811463"/>
            </a:xfrm>
            <a:prstGeom prst="rect">
              <a:avLst/>
            </a:prstGeom>
          </p:spPr>
        </p:pic>
      </p:grpSp>
      <p:pic>
        <p:nvPicPr>
          <p:cNvPr id="9" name="Picture 8"/>
          <p:cNvPicPr>
            <a:picLocks noChangeAspect="1"/>
          </p:cNvPicPr>
          <p:nvPr/>
        </p:nvPicPr>
        <p:blipFill rotWithShape="1">
          <a:blip r:embed="rId4"/>
          <a:srcRect l="39021" t="22477" r="54804" b="65546"/>
          <a:stretch/>
        </p:blipFill>
        <p:spPr>
          <a:xfrm>
            <a:off x="1387505" y="885649"/>
            <a:ext cx="898099" cy="979744"/>
          </a:xfrm>
          <a:prstGeom prst="rect">
            <a:avLst/>
          </a:prstGeom>
        </p:spPr>
      </p:pic>
      <p:grpSp>
        <p:nvGrpSpPr>
          <p:cNvPr id="17" name="Group 16"/>
          <p:cNvGrpSpPr/>
          <p:nvPr/>
        </p:nvGrpSpPr>
        <p:grpSpPr>
          <a:xfrm>
            <a:off x="3373299" y="3067071"/>
            <a:ext cx="2602747" cy="2036091"/>
            <a:chOff x="3373299" y="3067071"/>
            <a:chExt cx="2602747" cy="2036091"/>
          </a:xfrm>
        </p:grpSpPr>
        <p:sp>
          <p:nvSpPr>
            <p:cNvPr id="25" name="TextBox 24"/>
            <p:cNvSpPr txBox="1"/>
            <p:nvPr/>
          </p:nvSpPr>
          <p:spPr>
            <a:xfrm>
              <a:off x="3383758" y="4456831"/>
              <a:ext cx="2592288" cy="646331"/>
            </a:xfrm>
            <a:prstGeom prst="rect">
              <a:avLst/>
            </a:prstGeom>
            <a:noFill/>
          </p:spPr>
          <p:txBody>
            <a:bodyPr wrap="square" rtlCol="0">
              <a:spAutoFit/>
            </a:bodyPr>
            <a:lstStyle/>
            <a:p>
              <a:r>
                <a:rPr lang="en-GB" sz="1200" dirty="0" smtClean="0">
                  <a:latin typeface="+mn-lt"/>
                </a:rPr>
                <a:t>Either through citizenship, registered refugee status or other legal right. We cannot work with asylum seekers. </a:t>
              </a:r>
              <a:endParaRPr lang="en-GB" sz="1200" dirty="0">
                <a:latin typeface="+mn-lt"/>
              </a:endParaRPr>
            </a:p>
          </p:txBody>
        </p:sp>
        <p:pic>
          <p:nvPicPr>
            <p:cNvPr id="29" name="Picture 28"/>
            <p:cNvPicPr>
              <a:picLocks noChangeAspect="1"/>
            </p:cNvPicPr>
            <p:nvPr/>
          </p:nvPicPr>
          <p:blipFill rotWithShape="1">
            <a:blip r:embed="rId4"/>
            <a:srcRect l="54179" t="22477" r="40206" b="65546"/>
            <a:stretch/>
          </p:blipFill>
          <p:spPr>
            <a:xfrm>
              <a:off x="3969497" y="3067071"/>
              <a:ext cx="854424" cy="1025309"/>
            </a:xfrm>
            <a:prstGeom prst="rect">
              <a:avLst/>
            </a:prstGeom>
          </p:spPr>
        </p:pic>
        <p:sp>
          <p:nvSpPr>
            <p:cNvPr id="24" name="TextBox 23"/>
            <p:cNvSpPr txBox="1"/>
            <p:nvPr/>
          </p:nvSpPr>
          <p:spPr>
            <a:xfrm>
              <a:off x="3373299" y="3984981"/>
              <a:ext cx="2388532" cy="738664"/>
            </a:xfrm>
            <a:prstGeom prst="rect">
              <a:avLst/>
            </a:prstGeom>
            <a:noFill/>
          </p:spPr>
          <p:txBody>
            <a:bodyPr wrap="square" rtlCol="0">
              <a:spAutoFit/>
            </a:bodyPr>
            <a:lstStyle/>
            <a:p>
              <a:r>
                <a:rPr lang="en-GB" sz="1400" dirty="0" smtClean="0">
                  <a:solidFill>
                    <a:schemeClr val="accent2">
                      <a:lumMod val="75000"/>
                    </a:schemeClr>
                  </a:solidFill>
                  <a:latin typeface="+mn-lt"/>
                </a:rPr>
                <a:t>Have the legal right to work in the United Kingdom</a:t>
              </a:r>
            </a:p>
            <a:p>
              <a:endParaRPr lang="en-GB" sz="1400" dirty="0">
                <a:solidFill>
                  <a:schemeClr val="accent2">
                    <a:lumMod val="75000"/>
                  </a:schemeClr>
                </a:solidFill>
                <a:latin typeface="+mn-lt"/>
              </a:endParaRPr>
            </a:p>
          </p:txBody>
        </p:sp>
      </p:grpSp>
      <p:sp>
        <p:nvSpPr>
          <p:cNvPr id="20482" name="Rectangle 3">
            <a:extLst>
              <a:ext uri="{FF2B5EF4-FFF2-40B4-BE49-F238E27FC236}">
                <a16:creationId xmlns:a16="http://schemas.microsoft.com/office/drawing/2014/main" id="{C0E5A06B-E430-0642-9E75-33AA84EBE87E}"/>
              </a:ext>
            </a:extLst>
          </p:cNvPr>
          <p:cNvSpPr>
            <a:spLocks noGrp="1" noChangeArrowheads="1"/>
          </p:cNvSpPr>
          <p:nvPr>
            <p:ph type="body" sz="half" idx="1"/>
          </p:nvPr>
        </p:nvSpPr>
        <p:spPr>
          <a:xfrm>
            <a:off x="492731" y="315452"/>
            <a:ext cx="8640762" cy="688910"/>
          </a:xfrm>
        </p:spPr>
        <p:txBody>
          <a:bodyPr/>
          <a:lstStyle/>
          <a:p>
            <a:pPr marL="0" indent="0" eaLnBrk="1" hangingPunct="1">
              <a:buFontTx/>
              <a:buNone/>
            </a:pPr>
            <a:r>
              <a:rPr lang="en-US" altLang="en-US" sz="4000" b="1" dirty="0" smtClean="0">
                <a:solidFill>
                  <a:schemeClr val="accent1"/>
                </a:solidFill>
              </a:rPr>
              <a:t>Eligibility</a:t>
            </a:r>
            <a:endParaRPr lang="en-US" altLang="en-US" sz="2800"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2800" b="1"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2800" dirty="0">
              <a:solidFill>
                <a:schemeClr val="bg1"/>
              </a:solidFill>
            </a:endParaRPr>
          </a:p>
          <a:p>
            <a:pPr marL="0" indent="0" eaLnBrk="1" hangingPunct="1">
              <a:buFontTx/>
              <a:buNone/>
            </a:pPr>
            <a:endParaRPr lang="en-US" altLang="en-US" sz="1500" dirty="0">
              <a:solidFill>
                <a:schemeClr val="bg1"/>
              </a:solidFill>
            </a:endParaRPr>
          </a:p>
          <a:p>
            <a:pPr marL="0" indent="0" eaLnBrk="1" hangingPunct="1">
              <a:buFontTx/>
              <a:buNone/>
            </a:pPr>
            <a:r>
              <a:rPr lang="en-US" altLang="en-US" sz="2400" dirty="0">
                <a:solidFill>
                  <a:schemeClr val="bg1"/>
                </a:solidFill>
              </a:rPr>
              <a:t>  </a:t>
            </a:r>
          </a:p>
        </p:txBody>
      </p:sp>
    </p:spTree>
    <p:extLst>
      <p:ext uri="{BB962C8B-B14F-4D97-AF65-F5344CB8AC3E}">
        <p14:creationId xmlns:p14="http://schemas.microsoft.com/office/powerpoint/2010/main" val="545230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5" name="Group 10">
            <a:extLst>
              <a:ext uri="{FF2B5EF4-FFF2-40B4-BE49-F238E27FC236}">
                <a16:creationId xmlns:a16="http://schemas.microsoft.com/office/drawing/2014/main" id="{8A5F9341-A70B-3E4B-85A2-656F8B6DBFA6}"/>
              </a:ext>
            </a:extLst>
          </p:cNvPr>
          <p:cNvGrpSpPr>
            <a:grpSpLocks/>
          </p:cNvGrpSpPr>
          <p:nvPr/>
        </p:nvGrpSpPr>
        <p:grpSpPr bwMode="auto">
          <a:xfrm>
            <a:off x="3831843" y="6165850"/>
            <a:ext cx="5024820" cy="693662"/>
            <a:chOff x="3831392" y="6165304"/>
            <a:chExt cx="5024944" cy="693627"/>
          </a:xfrm>
        </p:grpSpPr>
        <p:pic>
          <p:nvPicPr>
            <p:cNvPr id="21507" name="Picture 8">
              <a:extLst>
                <a:ext uri="{FF2B5EF4-FFF2-40B4-BE49-F238E27FC236}">
                  <a16:creationId xmlns:a16="http://schemas.microsoft.com/office/drawing/2014/main" id="{3CBDB7CB-A87A-744A-ACB9-CCA5FEDDE9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6165304"/>
              <a:ext cx="1260000" cy="45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4">
              <a:extLst>
                <a:ext uri="{FF2B5EF4-FFF2-40B4-BE49-F238E27FC236}">
                  <a16:creationId xmlns:a16="http://schemas.microsoft.com/office/drawing/2014/main" id="{F569F64A-A1E1-C444-A27B-E27C32323E6D}"/>
                </a:ext>
              </a:extLst>
            </p:cNvPr>
            <p:cNvSpPr>
              <a:spLocks noChangeArrowheads="1"/>
            </p:cNvSpPr>
            <p:nvPr/>
          </p:nvSpPr>
          <p:spPr bwMode="auto">
            <a:xfrm>
              <a:off x="3831392" y="6243409"/>
              <a:ext cx="3620566" cy="615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cs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just">
                <a:spcBef>
                  <a:spcPct val="0"/>
                </a:spcBef>
                <a:buFontTx/>
                <a:buNone/>
              </a:pPr>
              <a:r>
                <a:rPr lang="en-US" altLang="en-US" sz="1700" dirty="0">
                  <a:solidFill>
                    <a:srgbClr val="404040"/>
                  </a:solidFill>
                </a:rPr>
                <a:t>Transitions Roadshow September 2021</a:t>
              </a:r>
              <a:endParaRPr lang="en-US" altLang="en-US" sz="1700" dirty="0"/>
            </a:p>
            <a:p>
              <a:pPr algn="just">
                <a:spcBef>
                  <a:spcPct val="0"/>
                </a:spcBef>
                <a:buFontTx/>
                <a:buNone/>
              </a:pPr>
              <a:endParaRPr lang="en-US" altLang="en-US" sz="1700" dirty="0"/>
            </a:p>
          </p:txBody>
        </p:sp>
        <p:cxnSp>
          <p:nvCxnSpPr>
            <p:cNvPr id="14" name="Straight Connector 13">
              <a:extLst>
                <a:ext uri="{FF2B5EF4-FFF2-40B4-BE49-F238E27FC236}">
                  <a16:creationId xmlns:a16="http://schemas.microsoft.com/office/drawing/2014/main" id="{9B7AF3DF-7CB7-764F-9205-8955A7D48DF3}"/>
                </a:ext>
              </a:extLst>
            </p:cNvPr>
            <p:cNvCxnSpPr/>
            <p:nvPr/>
          </p:nvCxnSpPr>
          <p:spPr>
            <a:xfrm>
              <a:off x="7451364" y="6243088"/>
              <a:ext cx="0" cy="3539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506" name="Rectangle 3">
            <a:extLst>
              <a:ext uri="{FF2B5EF4-FFF2-40B4-BE49-F238E27FC236}">
                <a16:creationId xmlns:a16="http://schemas.microsoft.com/office/drawing/2014/main" id="{8E463BF0-2ED3-C242-9F09-32A034F009A0}"/>
              </a:ext>
            </a:extLst>
          </p:cNvPr>
          <p:cNvSpPr>
            <a:spLocks noGrp="1" noChangeArrowheads="1"/>
          </p:cNvSpPr>
          <p:nvPr>
            <p:ph type="body" sz="half" idx="1"/>
          </p:nvPr>
        </p:nvSpPr>
        <p:spPr>
          <a:xfrm>
            <a:off x="447675" y="620713"/>
            <a:ext cx="7004050" cy="5472112"/>
          </a:xfrm>
        </p:spPr>
        <p:txBody>
          <a:bodyPr/>
          <a:lstStyle/>
          <a:p>
            <a:pPr marL="0" indent="0" eaLnBrk="1" hangingPunct="1">
              <a:buFontTx/>
              <a:buNone/>
            </a:pPr>
            <a:r>
              <a:rPr lang="en-US" altLang="en-US" sz="2800" dirty="0" smtClean="0">
                <a:solidFill>
                  <a:srgbClr val="7F7F7F"/>
                </a:solidFill>
              </a:rPr>
              <a:t>Further information can be found at:</a:t>
            </a:r>
            <a:endParaRPr lang="en-US" altLang="en-US" sz="2800" dirty="0">
              <a:solidFill>
                <a:srgbClr val="7F7F7F"/>
              </a:solidFill>
            </a:endParaRPr>
          </a:p>
          <a:p>
            <a:pPr marL="0" indent="0">
              <a:buNone/>
            </a:pPr>
            <a:r>
              <a:rPr lang="en-US" altLang="en-US" sz="2800" dirty="0">
                <a:solidFill>
                  <a:schemeClr val="accent1"/>
                </a:solidFill>
              </a:rPr>
              <a:t>https://buildingbridgessw.org.uk</a:t>
            </a:r>
            <a:r>
              <a:rPr lang="en-US" altLang="en-US" sz="2800" dirty="0" smtClean="0">
                <a:solidFill>
                  <a:schemeClr val="accent1"/>
                </a:solidFill>
              </a:rPr>
              <a:t>/</a:t>
            </a:r>
          </a:p>
          <a:p>
            <a:pPr marL="0" indent="0">
              <a:buNone/>
            </a:pPr>
            <a:r>
              <a:rPr lang="en-US" altLang="en-US" sz="2800" dirty="0" smtClean="0">
                <a:solidFill>
                  <a:srgbClr val="7F7F7F"/>
                </a:solidFill>
              </a:rPr>
              <a:t>Or get in touch by emailing</a:t>
            </a:r>
          </a:p>
          <a:p>
            <a:pPr marL="0" indent="0">
              <a:buNone/>
            </a:pPr>
            <a:r>
              <a:rPr lang="en-US" altLang="en-US" sz="2800" dirty="0" smtClean="0">
                <a:solidFill>
                  <a:schemeClr val="accent1"/>
                </a:solidFill>
              </a:rPr>
              <a:t>supportedemployment@swindon.gov.uk</a:t>
            </a:r>
            <a:endParaRPr lang="en-US" altLang="en-US" sz="2800" dirty="0">
              <a:solidFill>
                <a:schemeClr val="accent1"/>
              </a:solidFill>
            </a:endParaRPr>
          </a:p>
          <a:p>
            <a:pPr marL="0" indent="0">
              <a:buNone/>
            </a:pPr>
            <a:endParaRPr lang="en-US" altLang="en-US" sz="2800" dirty="0">
              <a:solidFill>
                <a:srgbClr val="7F7F7F"/>
              </a:solidFill>
            </a:endParaRPr>
          </a:p>
          <a:p>
            <a:pPr marL="0" indent="0" eaLnBrk="1" hangingPunct="1">
              <a:buFontTx/>
              <a:buNone/>
            </a:pPr>
            <a:endParaRPr lang="en-US" altLang="en-US" sz="2400" dirty="0">
              <a:solidFill>
                <a:schemeClr val="accent1"/>
              </a:solidFill>
            </a:endParaRPr>
          </a:p>
          <a:p>
            <a:pPr marL="0" indent="0" eaLnBrk="1" hangingPunct="1">
              <a:buFontTx/>
              <a:buNone/>
            </a:pPr>
            <a:endParaRPr lang="en-US" altLang="en-US" sz="2400" dirty="0">
              <a:solidFill>
                <a:schemeClr val="accent1"/>
              </a:solidFill>
            </a:endParaRPr>
          </a:p>
          <a:p>
            <a:pPr marL="0" indent="0" eaLnBrk="1" hangingPunct="1">
              <a:buFontTx/>
              <a:buNone/>
            </a:pPr>
            <a:endParaRPr lang="en-US" altLang="en-US" sz="2400" dirty="0">
              <a:solidFill>
                <a:schemeClr val="accent1"/>
              </a:solidFill>
            </a:endParaRPr>
          </a:p>
          <a:p>
            <a:pPr marL="0" indent="0" eaLnBrk="1" hangingPunct="1">
              <a:buFontTx/>
              <a:buNone/>
            </a:pPr>
            <a:endParaRPr lang="en-US" altLang="en-US" sz="2400" dirty="0">
              <a:solidFill>
                <a:schemeClr val="accent1"/>
              </a:solidFill>
            </a:endParaRPr>
          </a:p>
          <a:p>
            <a:pPr marL="0" indent="0" eaLnBrk="1" hangingPunct="1">
              <a:buFontTx/>
              <a:buNone/>
            </a:pPr>
            <a:endParaRPr lang="en-US" altLang="en-US" sz="2400" dirty="0">
              <a:solidFill>
                <a:schemeClr val="accent1"/>
              </a:solidFill>
            </a:endParaRPr>
          </a:p>
          <a:p>
            <a:pPr marL="0" indent="0" eaLnBrk="1" hangingPunct="1">
              <a:buFontTx/>
              <a:buNone/>
            </a:pPr>
            <a:endParaRPr lang="en-US" altLang="en-US" sz="2400" dirty="0">
              <a:solidFill>
                <a:schemeClr val="accent1"/>
              </a:solidFill>
            </a:endParaRPr>
          </a:p>
          <a:p>
            <a:pPr marL="0" indent="0" eaLnBrk="1" hangingPunct="1">
              <a:buFontTx/>
              <a:buNone/>
            </a:pPr>
            <a:endParaRPr lang="en-US" altLang="en-US" sz="2400" dirty="0">
              <a:solidFill>
                <a:schemeClr val="accent1"/>
              </a:solidFill>
            </a:endParaRPr>
          </a:p>
          <a:p>
            <a:pPr marL="0" indent="0" eaLnBrk="1" hangingPunct="1">
              <a:buFontTx/>
              <a:buNone/>
            </a:pPr>
            <a:endParaRPr lang="en-US" altLang="en-US" sz="2400" b="1" dirty="0">
              <a:solidFill>
                <a:srgbClr val="FFFFFF"/>
              </a:solidFill>
            </a:endParaRPr>
          </a:p>
          <a:p>
            <a:pPr marL="0" indent="0" eaLnBrk="1" hangingPunct="1">
              <a:buFontTx/>
              <a:buNone/>
            </a:pPr>
            <a:endParaRPr lang="en-US" altLang="en-US" sz="2400" b="1" dirty="0">
              <a:solidFill>
                <a:srgbClr val="FFFFFF"/>
              </a:solidFill>
            </a:endParaRPr>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880" r="1569"/>
          <a:stretch/>
        </p:blipFill>
        <p:spPr>
          <a:xfrm>
            <a:off x="243932" y="5925267"/>
            <a:ext cx="3651911" cy="81610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Stronger Together">
      <a:dk1>
        <a:sysClr val="windowText" lastClr="000000"/>
      </a:dk1>
      <a:lt1>
        <a:sysClr val="window" lastClr="FFFFFF"/>
      </a:lt1>
      <a:dk2>
        <a:srgbClr val="1F497D"/>
      </a:dk2>
      <a:lt2>
        <a:srgbClr val="EEECE1"/>
      </a:lt2>
      <a:accent1>
        <a:srgbClr val="E3771B"/>
      </a:accent1>
      <a:accent2>
        <a:srgbClr val="066CA3"/>
      </a:accent2>
      <a:accent3>
        <a:srgbClr val="E3771B"/>
      </a:accent3>
      <a:accent4>
        <a:srgbClr val="F04935"/>
      </a:accent4>
      <a:accent5>
        <a:srgbClr val="066CA3"/>
      </a:accent5>
      <a:accent6>
        <a:srgbClr val="00AA4F"/>
      </a:accent6>
      <a:hlink>
        <a:srgbClr val="0000FF"/>
      </a:hlink>
      <a:folHlink>
        <a:srgbClr val="800080"/>
      </a:folHlink>
    </a:clrScheme>
    <a:fontScheme name="Michael's font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6"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BC_PowerPoint_template [Read-Only] [Compatibility Mode]" id="{F0BDFD8B-AC1B-43F4-9EF1-9D2BC2CBC0D8}" vid="{C2876429-7850-48EA-9ECC-D7B45A7DE72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1B3F479C6EB84DB67171E2B54A4362" ma:contentTypeVersion="5" ma:contentTypeDescription="Create a new document." ma:contentTypeScope="" ma:versionID="671b7d421ea9cb9d49b34d69b08d0bd1">
  <xsd:schema xmlns:xsd="http://www.w3.org/2001/XMLSchema" xmlns:xs="http://www.w3.org/2001/XMLSchema" xmlns:p="http://schemas.microsoft.com/office/2006/metadata/properties" xmlns:ns1="http://schemas.microsoft.com/sharepoint/v3" xmlns:ns2="449fc591-7e48-4402-89c8-ca151681a79c" targetNamespace="http://schemas.microsoft.com/office/2006/metadata/properties" ma:root="true" ma:fieldsID="9ef612e4f4ffa36f2c6993c80cae7abf" ns1:_="" ns2:_="">
    <xsd:import namespace="http://schemas.microsoft.com/sharepoint/v3"/>
    <xsd:import namespace="449fc591-7e48-4402-89c8-ca151681a79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9fc591-7e48-4402-89c8-ca151681a79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87127904-7889-488D-ABE1-19237A645B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49fc591-7e48-4402-89c8-ca151681a7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0C9008-B518-4551-BDD9-C154B8238998}">
  <ds:schemaRefs>
    <ds:schemaRef ds:uri="http://schemas.microsoft.com/sharepoint/v3/contenttype/forms"/>
  </ds:schemaRefs>
</ds:datastoreItem>
</file>

<file path=customXml/itemProps3.xml><?xml version="1.0" encoding="utf-8"?>
<ds:datastoreItem xmlns:ds="http://schemas.openxmlformats.org/officeDocument/2006/customXml" ds:itemID="{D1E17099-E9A9-43D5-9F26-D1B871A3690E}">
  <ds:schemaRefs>
    <ds:schemaRef ds:uri="449fc591-7e48-4402-89c8-ca151681a79c"/>
    <ds:schemaRef ds:uri="http://schemas.openxmlformats.org/package/2006/metadata/core-properties"/>
    <ds:schemaRef ds:uri="http://purl.org/dc/term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3"/>
    <ds:schemaRef ds:uri="http://www.w3.org/XML/1998/namespace"/>
    <ds:schemaRef ds:uri="http://purl.org/dc/dcmitype/"/>
  </ds:schemaRefs>
</ds:datastoreItem>
</file>

<file path=customXml/itemProps4.xml><?xml version="1.0" encoding="utf-8"?>
<ds:datastoreItem xmlns:ds="http://schemas.openxmlformats.org/officeDocument/2006/customXml" ds:itemID="{84DFB907-ABD8-4E74-8A94-CDDB2516AACD}">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SBC_PowerPoint_template</Template>
  <TotalTime>255</TotalTime>
  <Words>364</Words>
  <Application>Microsoft Office PowerPoint</Application>
  <PresentationFormat>On-screen Show (4:3)</PresentationFormat>
  <Paragraphs>58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MS PGothic</vt:lpstr>
      <vt:lpstr>Calibri</vt:lpstr>
      <vt:lpstr>Times</vt:lpstr>
      <vt:lpstr>Blank Presentation</vt:lpstr>
      <vt:lpstr>PowerPoint Presentation</vt:lpstr>
      <vt:lpstr>PowerPoint Presentation</vt:lpstr>
      <vt:lpstr>PowerPoint Presentation</vt:lpstr>
      <vt:lpstr>PowerPoint Presentation</vt:lpstr>
    </vt:vector>
  </TitlesOfParts>
  <Company>Swindon Borough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Pocock</dc:creator>
  <cp:lastModifiedBy>Victoria Guillaume</cp:lastModifiedBy>
  <cp:revision>18</cp:revision>
  <dcterms:created xsi:type="dcterms:W3CDTF">2019-04-24T15:27:19Z</dcterms:created>
  <dcterms:modified xsi:type="dcterms:W3CDTF">2021-09-13T15:01:42Z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ject Name">
    <vt:lpwstr>4</vt:lpwstr>
  </property>
  <property fmtid="{D5CDD505-2E9C-101B-9397-08002B2CF9AE}" pid="3" name="ContentTypeId">
    <vt:lpwstr>0x010100B01B3F479C6EB84DB67171E2B54A4362</vt:lpwstr>
  </property>
</Properties>
</file>