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8731-6459-47F8-B60E-E9CD4A7FB29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8F6-9457-4211-8EFB-4F434E9B6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3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8731-6459-47F8-B60E-E9CD4A7FB29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8F6-9457-4211-8EFB-4F434E9B6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8731-6459-47F8-B60E-E9CD4A7FB29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8F6-9457-4211-8EFB-4F434E9B6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7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8731-6459-47F8-B60E-E9CD4A7FB29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8F6-9457-4211-8EFB-4F434E9B6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20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8731-6459-47F8-B60E-E9CD4A7FB29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8F6-9457-4211-8EFB-4F434E9B6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5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8731-6459-47F8-B60E-E9CD4A7FB29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8F6-9457-4211-8EFB-4F434E9B6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59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8731-6459-47F8-B60E-E9CD4A7FB29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8F6-9457-4211-8EFB-4F434E9B6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5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8731-6459-47F8-B60E-E9CD4A7FB29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8F6-9457-4211-8EFB-4F434E9B6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8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8731-6459-47F8-B60E-E9CD4A7FB29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8F6-9457-4211-8EFB-4F434E9B6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3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8731-6459-47F8-B60E-E9CD4A7FB29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8F6-9457-4211-8EFB-4F434E9B6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8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8731-6459-47F8-B60E-E9CD4A7FB29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8F6-9457-4211-8EFB-4F434E9B6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34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E8731-6459-47F8-B60E-E9CD4A7FB29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B28F6-9457-4211-8EFB-4F434E9B6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89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Swindon Contraception &amp; Sexual Health </a:t>
            </a:r>
            <a:br>
              <a:rPr lang="en-GB" dirty="0" smtClean="0"/>
            </a:br>
            <a:r>
              <a:rPr lang="en-GB" dirty="0" smtClean="0"/>
              <a:t>The Great Western Hospitals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Senior Sister Victoria Burden </a:t>
            </a:r>
          </a:p>
          <a:p>
            <a:r>
              <a:rPr lang="en-GB" sz="1600" dirty="0" smtClean="0"/>
              <a:t>Outreach Nurse Gemma </a:t>
            </a:r>
            <a:r>
              <a:rPr lang="en-GB" sz="1600" dirty="0" err="1" smtClean="0"/>
              <a:t>Gobey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724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61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34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23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00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21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55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23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90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58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4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30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29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</Words>
  <Application>Microsoft Office PowerPoint</Application>
  <PresentationFormat>On-screen Show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Swindon Contraception &amp; Sexual Health  The Great Western Hospitals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Great Western Hospitals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Swindon Contraception &amp; Sexual Health  The Great Western Hospitals</dc:title>
  <dc:creator>Gemma Gobey</dc:creator>
  <cp:lastModifiedBy>Victoria Guillaume</cp:lastModifiedBy>
  <cp:revision>5</cp:revision>
  <dcterms:created xsi:type="dcterms:W3CDTF">2021-09-09T08:43:16Z</dcterms:created>
  <dcterms:modified xsi:type="dcterms:W3CDTF">2021-09-13T14:40:54Z</dcterms:modified>
</cp:coreProperties>
</file>