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6" r:id="rId10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46" d="100"/>
          <a:sy n="46" d="100"/>
        </p:scale>
        <p:origin x="69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8B5B3B4-B049-4469-8D1A-C152E8E4E9A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r>
              <a:rPr lang="en-GB"/>
              <a:t>Coming to Speech and Language Therapy at The Salt Way Centre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B02D5D-E327-4B87-9A84-1FB01618EF3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E910D5-5CF9-4016-BB06-32E051C02B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C35923-302D-4764-982C-B5C08B7858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32E7DD9F-6C42-4A93-B2D4-AD522FF4F7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000684"/>
      </p:ext>
    </p:extLst>
  </p:cSld>
  <p:clrMap bg1="lt1" tx1="dk1" bg2="lt2" tx2="dk2" accent1="accent1" accent2="accent2" accent3="accent3" accent4="accent4" accent5="accent5" accent6="accent6" hlink="hlink" folHlink="folHlink"/>
  <p:hf sldNum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r>
              <a:rPr lang="en-GB"/>
              <a:t>Coming to Speech and Language Therapy at The Salt Way Centre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354502F5-1671-4222-ADEE-4DAE567F9D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4548368"/>
      </p:ext>
    </p:extLst>
  </p:cSld>
  <p:clrMap bg1="lt1" tx1="dk1" bg2="lt2" tx2="dk2" accent1="accent1" accent2="accent2" accent3="accent3" accent4="accent4" accent5="accent5" accent6="accent6" hlink="hlink" folHlink="folHlink"/>
  <p:hf sldNum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FA991-7C5F-4986-9E46-F75C8B7353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9EB775-63C7-4430-AFD7-A182623B89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FF83BF-BC50-441B-8545-99583EC51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9C22E-3B24-4BD1-9E47-0D3B2EC1C855}" type="datetimeFigureOut">
              <a:rPr lang="en-GB" smtClean="0"/>
              <a:t>11/01/2024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54BE3B-C3FB-4AC7-986A-7E3635542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F7576-1A79-46A2-B6E5-BE25CFEC2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33E9-2AD6-4DEE-B94C-D64B0A677F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116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BD3AA-7BCD-4CCB-868B-0D63C3F3D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307033-C994-4D0E-B3CD-283F9BE7CD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07627-9786-475B-BC1D-D08137981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9C22E-3B24-4BD1-9E47-0D3B2EC1C855}" type="datetimeFigureOut">
              <a:rPr lang="en-GB" smtClean="0"/>
              <a:t>11/01/2024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24A821-BB08-49C7-93E3-804407077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413287-3F57-4971-9052-0C58A2012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33E9-2AD6-4DEE-B94C-D64B0A677F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349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9CD65A-9CE1-4D7E-9C63-4F0929F881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C1525E-9FF3-44B4-B5B1-F4180DEECE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A50E7-30B5-4963-B786-C7EA22B3D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9C22E-3B24-4BD1-9E47-0D3B2EC1C855}" type="datetimeFigureOut">
              <a:rPr lang="en-GB" smtClean="0"/>
              <a:t>11/01/2024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861A03-82D7-4C5F-AD24-58D10BA81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EF2DB-6AD8-4865-8C88-B46051E44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33E9-2AD6-4DEE-B94C-D64B0A677F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3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D3923-9AE9-4CE3-A7E3-0F008C5E2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73BE4-3C24-4AE7-8A87-09BA5E1A2E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6E5C74-7304-41B2-BA7F-575DE70C1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9C22E-3B24-4BD1-9E47-0D3B2EC1C855}" type="datetimeFigureOut">
              <a:rPr lang="en-GB" smtClean="0"/>
              <a:t>11/01/2024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81C85-A8F4-4522-985D-FA751FF5C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01840-7662-4DFE-B7D1-1D59F9EA3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33E9-2AD6-4DEE-B94C-D64B0A677F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809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E9E5D-EBAE-45A1-8CA3-1B7408099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5876C-4F84-466A-B748-7B3C4BE1D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5A316-9109-4B9B-869E-76816DA42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9C22E-3B24-4BD1-9E47-0D3B2EC1C855}" type="datetimeFigureOut">
              <a:rPr lang="en-GB" smtClean="0"/>
              <a:t>11/01/2024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A13A3-0093-42CB-804C-18228C385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45903-B0EF-46BF-8D72-668D3D28B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33E9-2AD6-4DEE-B94C-D64B0A677F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931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53119-4FBF-4C63-B654-2E532DBED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E76B6-212E-4D51-ABA7-1C570A6BB3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0F2D0C-0DCB-4BCB-977D-18F5F051BD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228BF4-8253-4D90-81C1-93ECA1F83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9C22E-3B24-4BD1-9E47-0D3B2EC1C855}" type="datetimeFigureOut">
              <a:rPr lang="en-GB" smtClean="0"/>
              <a:t>11/01/2024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B7BBA-7889-481B-843C-0DC8381C0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557C18-A81B-4B5B-BE13-54E9D9B5A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33E9-2AD6-4DEE-B94C-D64B0A677F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7682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77357-EA63-4558-998B-2E6CFE988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B531E-5BD4-4ACF-ADFC-89438D0A50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785A96-C8EA-40EF-8CD3-17F5DED32C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CB3DE-01E3-4FED-A4A6-20808535B3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3EB5F7-5365-4AC6-9DB1-938D139263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2FDF12-FBF1-4B7F-926D-8B31EB105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9C22E-3B24-4BD1-9E47-0D3B2EC1C855}" type="datetimeFigureOut">
              <a:rPr lang="en-GB" smtClean="0"/>
              <a:t>11/01/2024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A04C18-34C8-4B95-9B33-5DB67D097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7F371B-145C-4121-A4D0-AE3804BB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33E9-2AD6-4DEE-B94C-D64B0A677F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3454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875BC-EB5C-452A-8B7E-4B8C12CE5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2E4575-FAD4-48B8-B619-F140A4458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9C22E-3B24-4BD1-9E47-0D3B2EC1C855}" type="datetimeFigureOut">
              <a:rPr lang="en-GB" smtClean="0"/>
              <a:t>11/01/2024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424E57-7A04-4037-9FA2-EE69B0354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66FD23-E9EA-4F6C-91B3-36F49B489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33E9-2AD6-4DEE-B94C-D64B0A677F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734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A9A893-980C-47F5-AA13-134A151D4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9C22E-3B24-4BD1-9E47-0D3B2EC1C855}" type="datetimeFigureOut">
              <a:rPr lang="en-GB" smtClean="0"/>
              <a:t>11/01/2024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732C59-360F-4977-BF51-57F481D96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F729A6-7C05-4646-BFC4-0E3FC148F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33E9-2AD6-4DEE-B94C-D64B0A677F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996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EFDDF-ED70-4144-8C57-09F728CA1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0B369-D41C-4BAB-988F-5C78B40DE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15CD7B-DE7C-4379-83B8-A7AE732D52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8A5050-3386-42FD-A255-3820A6832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9C22E-3B24-4BD1-9E47-0D3B2EC1C855}" type="datetimeFigureOut">
              <a:rPr lang="en-GB" smtClean="0"/>
              <a:t>11/01/2024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FC5B3A-D1B4-4601-AF6A-5CFD156F3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9AA936-E5D0-449A-9AC1-C202F2DD6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33E9-2AD6-4DEE-B94C-D64B0A677F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647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DA3E1-6E6C-4CE9-B5F4-6C9FB315E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CEB5D3-2E3A-443B-8643-180E81847F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7D47A7-351E-4093-AB87-14B7470FDC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EC825C-75AE-4F1D-A2E5-BDEFC9B89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9C22E-3B24-4BD1-9E47-0D3B2EC1C855}" type="datetimeFigureOut">
              <a:rPr lang="en-GB" smtClean="0"/>
              <a:t>11/01/2024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D278A9-E89E-4305-A74A-1AFCDB137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2FA2D0-3C70-49F2-BBC1-FCD045356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33E9-2AD6-4DEE-B94C-D64B0A677F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966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A4243C-850F-4F6F-BD9B-A1131B860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527FD0-76F3-4E48-9B18-ACD20DE31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999CB-AC17-47DB-9C60-D6686F809D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9C22E-3B24-4BD1-9E47-0D3B2EC1C855}" type="datetimeFigureOut">
              <a:rPr lang="en-GB" smtClean="0"/>
              <a:t>11/01/2024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E12A0-201D-466F-B794-452FDB2DE1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F3705-CC47-4A32-92E8-A87290F07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A33E9-2AD6-4DEE-B94C-D64B0A677F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6228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F59BA7F-7B1E-40A5-8020-0BFF3BCCD840}"/>
              </a:ext>
            </a:extLst>
          </p:cNvPr>
          <p:cNvSpPr txBox="1"/>
          <p:nvPr/>
        </p:nvSpPr>
        <p:spPr>
          <a:xfrm>
            <a:off x="411061" y="1291904"/>
            <a:ext cx="53605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When it is time to come to Speech and Language Therapy, I will go to the Salt Way Centre.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28850B-83C4-4368-84F8-C287443A61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465" b="30055"/>
          <a:stretch/>
        </p:blipFill>
        <p:spPr>
          <a:xfrm>
            <a:off x="6929335" y="276047"/>
            <a:ext cx="4298053" cy="29502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DF21CC-3AF0-4FB6-8D32-C72B7957BF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68" b="38873"/>
          <a:stretch/>
        </p:blipFill>
        <p:spPr>
          <a:xfrm>
            <a:off x="6929335" y="3429000"/>
            <a:ext cx="4298053" cy="315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607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F59BA7F-7B1E-40A5-8020-0BFF3BCCD840}"/>
              </a:ext>
            </a:extLst>
          </p:cNvPr>
          <p:cNvSpPr txBox="1"/>
          <p:nvPr/>
        </p:nvSpPr>
        <p:spPr>
          <a:xfrm>
            <a:off x="411061" y="1291904"/>
            <a:ext cx="5360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I will go to the reception desk.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5787DE-4316-4231-A974-8085594FC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1285" y="219407"/>
            <a:ext cx="4961857" cy="641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2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F59BA7F-7B1E-40A5-8020-0BFF3BCCD840}"/>
              </a:ext>
            </a:extLst>
          </p:cNvPr>
          <p:cNvSpPr txBox="1"/>
          <p:nvPr/>
        </p:nvSpPr>
        <p:spPr>
          <a:xfrm>
            <a:off x="411061" y="1291904"/>
            <a:ext cx="5360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I will wait in the waiting area.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F8D835-E911-4D33-9169-A5B8B5152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7213" y="272154"/>
            <a:ext cx="5007906" cy="631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98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F59BA7F-7B1E-40A5-8020-0BFF3BCCD840}"/>
              </a:ext>
            </a:extLst>
          </p:cNvPr>
          <p:cNvSpPr txBox="1"/>
          <p:nvPr/>
        </p:nvSpPr>
        <p:spPr>
          <a:xfrm>
            <a:off x="411061" y="1291904"/>
            <a:ext cx="5360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There will be some toys to play with whilst we wait.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905818-6A98-4B23-904C-575CF0B20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6026" y="181633"/>
            <a:ext cx="5011023" cy="649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574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F59BA7F-7B1E-40A5-8020-0BFF3BCCD840}"/>
              </a:ext>
            </a:extLst>
          </p:cNvPr>
          <p:cNvSpPr txBox="1"/>
          <p:nvPr/>
        </p:nvSpPr>
        <p:spPr>
          <a:xfrm>
            <a:off x="411061" y="1291904"/>
            <a:ext cx="53605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The Speech and Language Therapist will come and say hello.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EC9C9C-9B9F-4A1D-ABE4-46A8B51902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84" b="6189"/>
          <a:stretch/>
        </p:blipFill>
        <p:spPr>
          <a:xfrm>
            <a:off x="6163112" y="117446"/>
            <a:ext cx="5521147" cy="628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994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F59BA7F-7B1E-40A5-8020-0BFF3BCCD840}"/>
              </a:ext>
            </a:extLst>
          </p:cNvPr>
          <p:cNvSpPr txBox="1"/>
          <p:nvPr/>
        </p:nvSpPr>
        <p:spPr>
          <a:xfrm>
            <a:off x="411061" y="1291904"/>
            <a:ext cx="5360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We will go to their room.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7E6401-2296-4610-A863-4D7A15C95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1919" y="115799"/>
            <a:ext cx="4810931" cy="630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926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F59BA7F-7B1E-40A5-8020-0BFF3BCCD840}"/>
              </a:ext>
            </a:extLst>
          </p:cNvPr>
          <p:cNvSpPr txBox="1"/>
          <p:nvPr/>
        </p:nvSpPr>
        <p:spPr>
          <a:xfrm>
            <a:off x="411061" y="1291904"/>
            <a:ext cx="53605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At Speech and Language Therapy, there will be toys and games to play with.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57376E-449E-4714-91D1-031203CF5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6460" y="147637"/>
            <a:ext cx="5164480" cy="658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46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F59BA7F-7B1E-40A5-8020-0BFF3BCCD840}"/>
              </a:ext>
            </a:extLst>
          </p:cNvPr>
          <p:cNvSpPr txBox="1"/>
          <p:nvPr/>
        </p:nvSpPr>
        <p:spPr>
          <a:xfrm>
            <a:off x="411061" y="1291904"/>
            <a:ext cx="53605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When we are finished, I will go back to the waiting room.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7E0A2E-7F41-4629-BDBE-245F58E30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376" y="180890"/>
            <a:ext cx="5152684" cy="649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206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F59BA7F-7B1E-40A5-8020-0BFF3BCCD840}"/>
              </a:ext>
            </a:extLst>
          </p:cNvPr>
          <p:cNvSpPr txBox="1"/>
          <p:nvPr/>
        </p:nvSpPr>
        <p:spPr>
          <a:xfrm>
            <a:off x="411061" y="1291904"/>
            <a:ext cx="53605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I will go home. I might come back to Speech and Language Therapy again another day.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9916B9-9E55-4637-B075-3C8AFD50F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1" y="267950"/>
            <a:ext cx="4999153" cy="632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2716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115</Words>
  <Application>Microsoft Office PowerPoint</Application>
  <PresentationFormat>Widescreen</PresentationFormat>
  <Paragraphs>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Mayall</dc:creator>
  <cp:lastModifiedBy>Alison Bruce</cp:lastModifiedBy>
  <cp:revision>5</cp:revision>
  <dcterms:created xsi:type="dcterms:W3CDTF">2023-11-01T10:21:11Z</dcterms:created>
  <dcterms:modified xsi:type="dcterms:W3CDTF">2024-01-11T12:19:40Z</dcterms:modified>
</cp:coreProperties>
</file>